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0" r:id="rId2"/>
    <p:sldMasterId id="2147483695" r:id="rId3"/>
    <p:sldMasterId id="2147483827" r:id="rId4"/>
    <p:sldMasterId id="2147483835" r:id="rId5"/>
    <p:sldMasterId id="2147483847" r:id="rId6"/>
  </p:sldMasterIdLst>
  <p:notesMasterIdLst>
    <p:notesMasterId r:id="rId24"/>
  </p:notesMasterIdLst>
  <p:sldIdLst>
    <p:sldId id="298" r:id="rId7"/>
    <p:sldId id="2147478792" r:id="rId8"/>
    <p:sldId id="3257" r:id="rId9"/>
    <p:sldId id="3258" r:id="rId10"/>
    <p:sldId id="2147478812" r:id="rId11"/>
    <p:sldId id="2147478813" r:id="rId12"/>
    <p:sldId id="2147478814" r:id="rId13"/>
    <p:sldId id="2147478815" r:id="rId14"/>
    <p:sldId id="2147478816" r:id="rId15"/>
    <p:sldId id="2147478803" r:id="rId16"/>
    <p:sldId id="2147478804" r:id="rId17"/>
    <p:sldId id="2147478801" r:id="rId18"/>
    <p:sldId id="2147478802" r:id="rId19"/>
    <p:sldId id="2147478809" r:id="rId20"/>
    <p:sldId id="2147478810" r:id="rId21"/>
    <p:sldId id="2147478811" r:id="rId22"/>
    <p:sldId id="2147478800"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080" userDrawn="1">
          <p15:clr>
            <a:srgbClr val="A4A3A4"/>
          </p15:clr>
        </p15:guide>
        <p15:guide id="2" pos="76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oen Franse" initials="JF" lastIdx="1" clrIdx="0">
    <p:extLst>
      <p:ext uri="{19B8F6BF-5375-455C-9EA6-DF929625EA0E}">
        <p15:presenceInfo xmlns:p15="http://schemas.microsoft.com/office/powerpoint/2012/main" userId="Jeroen Franse" providerId="None"/>
      </p:ext>
    </p:extLst>
  </p:cmAuthor>
  <p:cmAuthor id="2" name="Noor Spanjaard" initials="NS" lastIdx="1" clrIdx="1">
    <p:extLst>
      <p:ext uri="{19B8F6BF-5375-455C-9EA6-DF929625EA0E}">
        <p15:presenceInfo xmlns:p15="http://schemas.microsoft.com/office/powerpoint/2012/main" userId="Noor Spanjaa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67B"/>
    <a:srgbClr val="2D323D"/>
    <a:srgbClr val="3A4047"/>
    <a:srgbClr val="3D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86" autoAdjust="0"/>
    <p:restoredTop sz="96121" autoAdjust="0"/>
  </p:normalViewPr>
  <p:slideViewPr>
    <p:cSldViewPr snapToGrid="0" snapToObjects="1" showGuides="1">
      <p:cViewPr varScale="1">
        <p:scale>
          <a:sx n="80" d="100"/>
          <a:sy n="80" d="100"/>
        </p:scale>
        <p:origin x="1110" y="138"/>
      </p:cViewPr>
      <p:guideLst>
        <p:guide orient="horz" pos="4080"/>
        <p:guide pos="7608"/>
      </p:guideLst>
    </p:cSldViewPr>
  </p:slideViewPr>
  <p:outlineViewPr>
    <p:cViewPr>
      <p:scale>
        <a:sx n="33" d="100"/>
        <a:sy n="33" d="100"/>
      </p:scale>
      <p:origin x="0" y="-1560"/>
    </p:cViewPr>
  </p:outlineViewPr>
  <p:notesTextViewPr>
    <p:cViewPr>
      <p:scale>
        <a:sx n="3" d="2"/>
        <a:sy n="3" d="2"/>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 name="Shape 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3344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130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644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6134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574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847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9692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455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7661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007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174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9556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0361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994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2903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6089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4041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6.xml"/><Relationship Id="rId6" Type="http://schemas.openxmlformats.org/officeDocument/2006/relationships/image" Target="../media/image38.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40.png"/><Relationship Id="rId4" Type="http://schemas.openxmlformats.org/officeDocument/2006/relationships/image" Target="../media/image37.png"/><Relationship Id="rId9" Type="http://schemas.microsoft.com/office/2007/relationships/hdphoto" Target="../media/hdphoto4.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xml"/><Relationship Id="rId6" Type="http://schemas.openxmlformats.org/officeDocument/2006/relationships/image" Target="../media/image6.emf"/><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 Id="rId4" Type="http://schemas.openxmlformats.org/officeDocument/2006/relationships/image" Target="../media/image29.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9D040E-BF17-3248-ACB3-6AFE633EA4C5}"/>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62061088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8906982-2EA4-4B4F-94FF-6372F4E84E18}"/>
              </a:ext>
            </a:extLst>
          </p:cNvPr>
          <p:cNvSpPr>
            <a:spLocks noGrp="1"/>
          </p:cNvSpPr>
          <p:nvPr>
            <p:ph type="pic" sz="quarter" idx="10" hasCustomPrompt="1"/>
          </p:nvPr>
        </p:nvSpPr>
        <p:spPr>
          <a:xfrm>
            <a:off x="2280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6" name="Picture Placeholder 3">
            <a:extLst>
              <a:ext uri="{FF2B5EF4-FFF2-40B4-BE49-F238E27FC236}">
                <a16:creationId xmlns:a16="http://schemas.microsoft.com/office/drawing/2014/main" id="{0E1BC03F-376C-8642-9D65-7B80F24539EC}"/>
              </a:ext>
            </a:extLst>
          </p:cNvPr>
          <p:cNvSpPr>
            <a:spLocks noGrp="1"/>
          </p:cNvSpPr>
          <p:nvPr>
            <p:ph type="pic" sz="quarter" idx="11" hasCustomPrompt="1"/>
          </p:nvPr>
        </p:nvSpPr>
        <p:spPr>
          <a:xfrm>
            <a:off x="8884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7" name="Picture Placeholder 3">
            <a:extLst>
              <a:ext uri="{FF2B5EF4-FFF2-40B4-BE49-F238E27FC236}">
                <a16:creationId xmlns:a16="http://schemas.microsoft.com/office/drawing/2014/main" id="{DCC4EA54-6792-B546-A926-E40C6A311299}"/>
              </a:ext>
            </a:extLst>
          </p:cNvPr>
          <p:cNvSpPr>
            <a:spLocks noGrp="1"/>
          </p:cNvSpPr>
          <p:nvPr>
            <p:ph type="pic" sz="quarter" idx="12" hasCustomPrompt="1"/>
          </p:nvPr>
        </p:nvSpPr>
        <p:spPr>
          <a:xfrm>
            <a:off x="15496877"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94880196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3949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075812" y="4572000"/>
            <a:ext cx="4626864"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07581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9878568" y="4572000"/>
            <a:ext cx="4626864"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9878568"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5681326" y="4572000"/>
            <a:ext cx="4626864"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5681326"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291971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4626864"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974500" y="4572000"/>
            <a:ext cx="4626864"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9745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2780600" y="4572000"/>
            <a:ext cx="4626864"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27806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8586702" y="4572000"/>
            <a:ext cx="4626864" cy="462686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858670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2065922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3474720" cy="347472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811012" y="4572000"/>
            <a:ext cx="3474720" cy="347472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811012"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0454640" y="4572000"/>
            <a:ext cx="3474720" cy="347472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0454640" y="8470902"/>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5096236" y="4572000"/>
            <a:ext cx="3474720" cy="347472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509623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9738846" y="4572000"/>
            <a:ext cx="3474720" cy="347472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973884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1429336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0433" y="4619625"/>
            <a:ext cx="6364054" cy="1107996"/>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8712200" y="4619625"/>
            <a:ext cx="14506576" cy="861774"/>
          </a:xfrm>
        </p:spPr>
        <p:txBody>
          <a:bodyPr anchor="t"/>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1170432" y="4038600"/>
            <a:ext cx="6364224"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8709047" y="4038600"/>
            <a:ext cx="1450973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8286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6527" y="6300828"/>
            <a:ext cx="6364054" cy="1107996"/>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9883776" y="6423939"/>
            <a:ext cx="13335000" cy="861774"/>
          </a:xfrm>
        </p:spPr>
        <p:txBody>
          <a:bodyPr anchor="ctr"/>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8712200" y="5156200"/>
            <a:ext cx="0" cy="34036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909042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24384000"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7576716" cy="799899"/>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3998"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82876" y="1420494"/>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106" indent="0">
              <a:buNone/>
              <a:tabLst>
                <a:tab pos="688976" algn="l"/>
              </a:tabLst>
              <a:defRPr sz="4800">
                <a:solidFill>
                  <a:schemeClr val="tx1"/>
                </a:solidFill>
                <a:latin typeface="Consolas" panose="020B0609020204030204" pitchFamily="49" charset="0"/>
                <a:cs typeface="Consolas" panose="020B0609020204030204" pitchFamily="49" charset="0"/>
              </a:defRPr>
            </a:lvl2pPr>
            <a:lvl3pPr marL="1169214" indent="0">
              <a:buNone/>
              <a:tabLst>
                <a:tab pos="1139826" algn="l"/>
              </a:tabLst>
              <a:defRPr sz="4800">
                <a:solidFill>
                  <a:schemeClr val="tx1"/>
                </a:solidFill>
                <a:latin typeface="Consolas" panose="020B0609020204030204" pitchFamily="49" charset="0"/>
                <a:cs typeface="Consolas" panose="020B0609020204030204" pitchFamily="49" charset="0"/>
              </a:defRPr>
            </a:lvl3pPr>
            <a:lvl4pPr marL="1629126" indent="0">
              <a:buNone/>
              <a:tabLst>
                <a:tab pos="1600200" algn="l"/>
              </a:tabLst>
              <a:defRPr sz="4800">
                <a:solidFill>
                  <a:schemeClr val="tx1"/>
                </a:solidFill>
                <a:latin typeface="Consolas" panose="020B0609020204030204" pitchFamily="49" charset="0"/>
                <a:cs typeface="Consolas" panose="020B0609020204030204" pitchFamily="49" charset="0"/>
              </a:defRPr>
            </a:lvl4pPr>
            <a:lvl5pPr marL="2101994" indent="0">
              <a:buNone/>
              <a:tabLst>
                <a:tab pos="2057400"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9547456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873376"/>
            <a:ext cx="24384000" cy="108426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8733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4198620"/>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106" indent="0">
              <a:buNone/>
              <a:tabLst>
                <a:tab pos="688976" algn="l"/>
              </a:tabLst>
              <a:defRPr sz="4800">
                <a:solidFill>
                  <a:schemeClr val="tx1"/>
                </a:solidFill>
                <a:latin typeface="Consolas" panose="020B0609020204030204" pitchFamily="49" charset="0"/>
                <a:cs typeface="Consolas" panose="020B0609020204030204" pitchFamily="49" charset="0"/>
              </a:defRPr>
            </a:lvl2pPr>
            <a:lvl3pPr marL="1169214" indent="0">
              <a:buNone/>
              <a:tabLst>
                <a:tab pos="1139826" algn="l"/>
              </a:tabLst>
              <a:defRPr sz="4800">
                <a:solidFill>
                  <a:schemeClr val="tx1"/>
                </a:solidFill>
                <a:latin typeface="Consolas" panose="020B0609020204030204" pitchFamily="49" charset="0"/>
                <a:cs typeface="Consolas" panose="020B0609020204030204" pitchFamily="49" charset="0"/>
              </a:defRPr>
            </a:lvl3pPr>
            <a:lvl4pPr marL="1629126" indent="0">
              <a:buNone/>
              <a:tabLst>
                <a:tab pos="1600200" algn="l"/>
              </a:tabLst>
              <a:defRPr sz="4800">
                <a:solidFill>
                  <a:schemeClr val="tx1"/>
                </a:solidFill>
                <a:latin typeface="Consolas" panose="020B0609020204030204" pitchFamily="49" charset="0"/>
                <a:cs typeface="Consolas" panose="020B0609020204030204" pitchFamily="49" charset="0"/>
              </a:defRPr>
            </a:lvl4pPr>
            <a:lvl5pPr marL="2101994" indent="0">
              <a:buNone/>
              <a:tabLst>
                <a:tab pos="2057400"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4760777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72780" y="2461362"/>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5654276"/>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56542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6982438"/>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27741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176526" y="8449161"/>
            <a:ext cx="22037040" cy="984886"/>
          </a:xfrm>
        </p:spPr>
        <p:txBody>
          <a:bodyPr/>
          <a:lstStyle>
            <a:lvl1pPr>
              <a:defRPr sz="6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1321016"/>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82304" y="9993010"/>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Tree>
    <p:extLst>
      <p:ext uri="{BB962C8B-B14F-4D97-AF65-F5344CB8AC3E}">
        <p14:creationId xmlns:p14="http://schemas.microsoft.com/office/powerpoint/2010/main" val="2586505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176527" y="914401"/>
            <a:ext cx="8081774" cy="984886"/>
          </a:xfrm>
        </p:spPr>
        <p:txBody>
          <a:bodyPr/>
          <a:lstStyle>
            <a:lvl1pPr>
              <a:defRPr sz="6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77931" y="2676278"/>
            <a:ext cx="8080370"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0411968"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0423526"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01451" y="1418374"/>
            <a:ext cx="11603922" cy="738664"/>
          </a:xfrm>
        </p:spPr>
        <p:txBody>
          <a:bodyPr/>
          <a:lstStyle>
            <a:lvl1pPr marL="0" indent="0">
              <a:buNone/>
              <a:tabLst/>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77166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39AE5EE-9527-4848-9E79-D03DD903D810}"/>
              </a:ext>
            </a:extLst>
          </p:cNvPr>
          <p:cNvSpPr>
            <a:spLocks noGrp="1"/>
          </p:cNvSpPr>
          <p:nvPr>
            <p:ph type="pic" sz="quarter" idx="10" hasCustomPrompt="1"/>
          </p:nvPr>
        </p:nvSpPr>
        <p:spPr>
          <a:xfrm>
            <a:off x="2280245" y="2286000"/>
            <a:ext cx="19817756"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461663150"/>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5151099" y="914401"/>
            <a:ext cx="8062466" cy="984886"/>
          </a:xfrm>
        </p:spPr>
        <p:txBody>
          <a:bodyPr/>
          <a:lstStyle>
            <a:lvl1pPr>
              <a:defRPr sz="6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8399" y="1412022"/>
            <a:ext cx="11639550" cy="738664"/>
          </a:xfrm>
        </p:spPr>
        <p:txBody>
          <a:bodyPr/>
          <a:lstStyle>
            <a:lvl1pPr marL="0" indent="0">
              <a:buNone/>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5151100" y="2673350"/>
            <a:ext cx="8067676"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Tree>
    <p:extLst>
      <p:ext uri="{BB962C8B-B14F-4D97-AF65-F5344CB8AC3E}">
        <p14:creationId xmlns:p14="http://schemas.microsoft.com/office/powerpoint/2010/main" val="915569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66446"/>
            <a:ext cx="16761968" cy="997196"/>
          </a:xfrm>
          <a:noFill/>
        </p:spPr>
        <p:txBody>
          <a:bodyPr wrap="square"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432" y="7954638"/>
            <a:ext cx="16761968" cy="677108"/>
          </a:xfrm>
          <a:noFill/>
        </p:spPr>
        <p:txBody>
          <a:bodyPr wrap="square" lIns="0" tIns="0" rIns="0" bIns="0">
            <a:spAutoFit/>
          </a:bodyPr>
          <a:lstStyle>
            <a:lvl1pPr marL="0" indent="0">
              <a:spcBef>
                <a:spcPts val="0"/>
              </a:spcBef>
              <a:spcAft>
                <a:spcPts val="0"/>
              </a:spcAft>
              <a:buFont typeface="Arial" panose="020B0604020202020204" pitchFamily="34" charset="0"/>
              <a:buNone/>
              <a:defRPr sz="4400" spc="0" baseline="0">
                <a:solidFill>
                  <a:schemeClr val="tx1"/>
                </a:solidFill>
                <a:latin typeface="+mn-lt"/>
              </a:defRPr>
            </a:lvl1pPr>
          </a:lstStyle>
          <a:p>
            <a:pPr lvl="0"/>
            <a:r>
              <a:rPr lang="en-US"/>
              <a:t>Speaker name</a:t>
            </a:r>
          </a:p>
        </p:txBody>
      </p:sp>
      <p:sp>
        <p:nvSpPr>
          <p:cNvPr id="4" name="Hexagon 3">
            <a:extLst>
              <a:ext uri="{FF2B5EF4-FFF2-40B4-BE49-F238E27FC236}">
                <a16:creationId xmlns:a16="http://schemas.microsoft.com/office/drawing/2014/main" id="{8FF593AC-AD87-47C8-9DED-9B0BCF524FB4}"/>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4454F1AC-1064-49BC-9646-0EEF33131B76}"/>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B9FAD64C-F953-4EF9-96ED-71FEDACEF2B0}"/>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25354FCE-435F-4079-BC7D-66BFF7BEB277}"/>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9B2A51BC-79AE-464B-B685-FB9E4EC7B786}"/>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90387EDA-3AB0-465D-84F7-20C2AF4751C9}"/>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E4947B3-77A9-4C0F-A2A2-D5181CCB242B}"/>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1EF721BE-9F20-4087-99D1-5ED1D9CB3368}"/>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FEA78B41-E87E-4717-BB75-5E44C1B9C330}"/>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9F4AD8-F925-40FE-8740-0922D81621DC}"/>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074B724B-075B-4E3D-96A9-AB5A13195734}"/>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4286C198-FA4C-4570-BCAA-47821972649E}"/>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30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6812768" cy="997196"/>
          </a:xfrm>
          <a:noFill/>
        </p:spPr>
        <p:txBody>
          <a:bodyPr wrap="square"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9113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84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3" name="Picture 2" descr="A picture containing scene, way, road, track&#10;&#10;Description automatically generated">
            <a:extLst>
              <a:ext uri="{FF2B5EF4-FFF2-40B4-BE49-F238E27FC236}">
                <a16:creationId xmlns:a16="http://schemas.microsoft.com/office/drawing/2014/main" id="{69AD65A3-CFCE-4973-8C9E-3DDE294F3AEA}"/>
              </a:ext>
            </a:extLst>
          </p:cNvPr>
          <p:cNvPicPr>
            <a:picLocks noChangeAspect="1"/>
          </p:cNvPicPr>
          <p:nvPr userDrawn="1"/>
        </p:nvPicPr>
        <p:blipFill rotWithShape="1">
          <a:blip r:embed="rId2"/>
          <a:srcRect t="34113" b="28387"/>
          <a:stretch/>
        </p:blipFill>
        <p:spPr>
          <a:xfrm>
            <a:off x="0" y="0"/>
            <a:ext cx="24384000" cy="13716000"/>
          </a:xfrm>
          <a:prstGeom prst="rect">
            <a:avLst/>
          </a:prstGeom>
        </p:spPr>
      </p:pic>
      <p:sp>
        <p:nvSpPr>
          <p:cNvPr id="4" name="Rectangle 3">
            <a:extLst>
              <a:ext uri="{FF2B5EF4-FFF2-40B4-BE49-F238E27FC236}">
                <a16:creationId xmlns:a16="http://schemas.microsoft.com/office/drawing/2014/main" id="{2AE27D6E-8447-404C-B00D-98142E8B5E5D}"/>
              </a:ext>
            </a:extLst>
          </p:cNvPr>
          <p:cNvSpPr/>
          <p:nvPr userDrawn="1"/>
        </p:nvSpPr>
        <p:spPr bwMode="auto">
          <a:xfrm>
            <a:off x="0" y="1"/>
            <a:ext cx="24384000" cy="13715998"/>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26F31A4E-1F56-4065-ABF3-DFB121217805}"/>
              </a:ext>
            </a:extLst>
          </p:cNvPr>
          <p:cNvSpPr/>
          <p:nvPr userDrawn="1"/>
        </p:nvSpPr>
        <p:spPr bwMode="auto">
          <a:xfrm>
            <a:off x="-1108884" y="11969787"/>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9463A23D-20E3-4A0A-8666-50D1258042AC}"/>
              </a:ext>
            </a:extLst>
          </p:cNvPr>
          <p:cNvSpPr/>
          <p:nvPr userDrawn="1"/>
        </p:nvSpPr>
        <p:spPr bwMode="auto">
          <a:xfrm>
            <a:off x="-1143244" y="8747027"/>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D789A7D0-98DB-4609-85AB-4EE489C8D10C}"/>
              </a:ext>
            </a:extLst>
          </p:cNvPr>
          <p:cNvSpPr/>
          <p:nvPr userDrawn="1"/>
        </p:nvSpPr>
        <p:spPr bwMode="auto">
          <a:xfrm>
            <a:off x="1697828" y="7141029"/>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B906C450-9247-438E-8724-F4A2E49BDAD4}"/>
              </a:ext>
            </a:extLst>
          </p:cNvPr>
          <p:cNvSpPr/>
          <p:nvPr userDrawn="1"/>
        </p:nvSpPr>
        <p:spPr bwMode="auto">
          <a:xfrm>
            <a:off x="1748728" y="10318199"/>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E5389D7-79AA-42AD-A253-C03D2C042195}"/>
              </a:ext>
            </a:extLst>
          </p:cNvPr>
          <p:cNvSpPr/>
          <p:nvPr userDrawn="1"/>
        </p:nvSpPr>
        <p:spPr bwMode="auto">
          <a:xfrm>
            <a:off x="22154132" y="2083645"/>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B096D142-A9C8-4C01-8E81-1DA22F956FD8}"/>
              </a:ext>
            </a:extLst>
          </p:cNvPr>
          <p:cNvSpPr/>
          <p:nvPr userDrawn="1"/>
        </p:nvSpPr>
        <p:spPr bwMode="auto">
          <a:xfrm>
            <a:off x="19266808" y="513443"/>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A68E2855-F884-4B7B-811D-684568ED9AF5}"/>
              </a:ext>
            </a:extLst>
          </p:cNvPr>
          <p:cNvSpPr/>
          <p:nvPr userDrawn="1"/>
        </p:nvSpPr>
        <p:spPr bwMode="auto">
          <a:xfrm>
            <a:off x="22132360" y="-1058697"/>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BB04438-F5FD-4E83-81C9-EE7B07B1993E}"/>
              </a:ext>
            </a:extLst>
          </p:cNvPr>
          <p:cNvSpPr txBox="1"/>
          <p:nvPr userDrawn="1"/>
        </p:nvSpPr>
        <p:spPr>
          <a:xfrm>
            <a:off x="1204686" y="5750005"/>
            <a:ext cx="21974628" cy="2215991"/>
          </a:xfrm>
          <a:prstGeom prst="rect">
            <a:avLst/>
          </a:prstGeom>
          <a:noFill/>
        </p:spPr>
        <p:txBody>
          <a:bodyPr wrap="square" lIns="0" tIns="0" rIns="0" bIns="0" rtlCol="0">
            <a:spAutoFit/>
          </a:bodyPr>
          <a:lstStyle/>
          <a:p>
            <a:pPr algn="ctr"/>
            <a:r>
              <a:rPr lang="en-US" sz="14400">
                <a:gradFill>
                  <a:gsLst>
                    <a:gs pos="2917">
                      <a:srgbClr val="FFFFFF"/>
                    </a:gs>
                    <a:gs pos="30000">
                      <a:srgbClr val="FFFFFF"/>
                    </a:gs>
                  </a:gsLst>
                  <a:lin ang="5400000" scaled="0"/>
                </a:gradFill>
                <a:latin typeface="Segoe UI Semibold"/>
              </a:rPr>
              <a:t>Q&amp;A</a:t>
            </a:r>
          </a:p>
        </p:txBody>
      </p:sp>
    </p:spTree>
    <p:extLst>
      <p:ext uri="{BB962C8B-B14F-4D97-AF65-F5344CB8AC3E}">
        <p14:creationId xmlns:p14="http://schemas.microsoft.com/office/powerpoint/2010/main" val="4177293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400"/>
                                        <p:tgtEl>
                                          <p:spTgt spid="7"/>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400"/>
                                        <p:tgtEl>
                                          <p:spTgt spid="11"/>
                                        </p:tgtEl>
                                      </p:cBhvr>
                                    </p:animEffect>
                                  </p:childTnLst>
                                </p:cTn>
                              </p:par>
                            </p:childTnLst>
                          </p:cTn>
                        </p:par>
                        <p:par>
                          <p:cTn id="26" fill="hold">
                            <p:stCondLst>
                              <p:cond delay="7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42" presetClass="path" presetSubtype="0" decel="100000" fill="hold" grpId="1" nodeType="withEffect">
                                  <p:stCondLst>
                                    <p:cond delay="0"/>
                                  </p:stCondLst>
                                  <p:childTnLst>
                                    <p:animMotion origin="layout" path="M 4.375E-6 4.44444E-6 L 4.375E-6 0.08078 " pathEditMode="relative" rAng="0" ptsTypes="AA">
                                      <p:cBhvr>
                                        <p:cTn id="31" dur="500" spd="-100000" fill="hold"/>
                                        <p:tgtEl>
                                          <p:spTgt spid="1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2" grpId="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1297496" y="3377222"/>
            <a:ext cx="7782780" cy="6785826"/>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6" y="3062513"/>
              <a:ext cx="2938335" cy="677109"/>
            </a:xfrm>
            <a:prstGeom prst="rect">
              <a:avLst/>
            </a:prstGeom>
            <a:noFill/>
          </p:spPr>
          <p:txBody>
            <a:bodyPr wrap="square" lIns="0" tIns="0" rIns="0" bIns="0" rtlCol="0">
              <a:spAutoFit/>
            </a:bodyPr>
            <a:lstStyle/>
            <a:p>
              <a:pPr algn="ctr"/>
              <a:r>
                <a:rPr lang="en-US" sz="8800">
                  <a:gradFill>
                    <a:gsLst>
                      <a:gs pos="2917">
                        <a:schemeClr val="tx1"/>
                      </a:gs>
                      <a:gs pos="30000">
                        <a:schemeClr val="tx1"/>
                      </a:gs>
                    </a:gsLst>
                    <a:lin ang="5400000" scaled="0"/>
                  </a:gradFill>
                  <a:latin typeface="+mj-lt"/>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13885" r="18937" b="14315"/>
          <a:stretch/>
        </p:blipFill>
        <p:spPr>
          <a:xfrm>
            <a:off x="1312274" y="-3698891"/>
            <a:ext cx="7750116" cy="6785826"/>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1265" r="6413"/>
          <a:stretch/>
        </p:blipFill>
        <p:spPr>
          <a:xfrm>
            <a:off x="7641886" y="6961911"/>
            <a:ext cx="7769288" cy="6754090"/>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l="14102" r="659"/>
          <a:stretch/>
        </p:blipFill>
        <p:spPr>
          <a:xfrm>
            <a:off x="-5033401" y="6961911"/>
            <a:ext cx="7723042" cy="6785826"/>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bright="-40000"/>
                    </a14:imgEffect>
                  </a14:imgLayer>
                </a14:imgProps>
              </a:ext>
            </a:extLst>
          </a:blip>
          <a:srcRect l="9079" r="19075"/>
          <a:stretch/>
        </p:blipFill>
        <p:spPr>
          <a:xfrm>
            <a:off x="20421602" y="-124692"/>
            <a:ext cx="7810500" cy="6789884"/>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brightnessContrast bright="-40000"/>
                    </a14:imgEffect>
                  </a14:imgLayer>
                </a14:imgProps>
              </a:ext>
            </a:extLst>
          </a:blip>
          <a:srcRect l="13302" r="19407"/>
          <a:stretch/>
        </p:blipFill>
        <p:spPr>
          <a:xfrm>
            <a:off x="14045604" y="3414139"/>
            <a:ext cx="7782780" cy="6785826"/>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5033402" y="-151155"/>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1312272" y="10516279"/>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7662606" y="-151155"/>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14059604" y="-3657327"/>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14059604" y="10559241"/>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20442602" y="6967137"/>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92267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1168400" y="12322633"/>
            <a:ext cx="8964248"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1168401" y="1171576"/>
            <a:ext cx="2732490" cy="585216"/>
          </a:xfrm>
          <a:prstGeom prst="rect">
            <a:avLst/>
          </a:prstGeom>
        </p:spPr>
      </p:pic>
      <p:sp>
        <p:nvSpPr>
          <p:cNvPr id="17" name="Hexagon 16">
            <a:extLst>
              <a:ext uri="{FF2B5EF4-FFF2-40B4-BE49-F238E27FC236}">
                <a16:creationId xmlns:a16="http://schemas.microsoft.com/office/drawing/2014/main" id="{0553D3B7-E867-4F6E-A16C-74DBEC838A3C}"/>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D84622A8-DE18-40D8-AA5D-2B86067F5934}"/>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50D36DA0-E550-4495-B33C-65E793361A3E}"/>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976AFAE8-E20A-4608-8D77-F396D391B91C}"/>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CF6734C2-D8AF-4997-918B-B9CC2B7F736B}"/>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8BA6C335-0FA6-4B8C-BEFF-35AA8E0750DD}"/>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5E462DE-DC09-4739-ADD0-CDD2534C4494}"/>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a:extLst>
              <a:ext uri="{FF2B5EF4-FFF2-40B4-BE49-F238E27FC236}">
                <a16:creationId xmlns:a16="http://schemas.microsoft.com/office/drawing/2014/main" id="{14039A0C-C359-4CF3-9143-B1870C50BB6C}"/>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a:extLst>
              <a:ext uri="{FF2B5EF4-FFF2-40B4-BE49-F238E27FC236}">
                <a16:creationId xmlns:a16="http://schemas.microsoft.com/office/drawing/2014/main" id="{E500A81F-BBC0-4475-89F1-C38A3D6B2C39}"/>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531D7E16-7F5D-46F2-9809-B2B385F0657A}"/>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a:extLst>
              <a:ext uri="{FF2B5EF4-FFF2-40B4-BE49-F238E27FC236}">
                <a16:creationId xmlns:a16="http://schemas.microsoft.com/office/drawing/2014/main" id="{E5880162-1C33-4D65-95C9-ECF86E71DA8A}"/>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a:extLst>
              <a:ext uri="{FF2B5EF4-FFF2-40B4-BE49-F238E27FC236}">
                <a16:creationId xmlns:a16="http://schemas.microsoft.com/office/drawing/2014/main" id="{2BC1EC6C-3BD2-4857-8F1D-341CE981F77D}"/>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8044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4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400"/>
                                        <p:tgtEl>
                                          <p:spTgt spid="2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400"/>
                                        <p:tgtEl>
                                          <p:spTgt spid="17"/>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400"/>
                                        <p:tgtEl>
                                          <p:spTgt spid="1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400"/>
                                        <p:tgtEl>
                                          <p:spTgt spid="21"/>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400"/>
                                        <p:tgtEl>
                                          <p:spTgt spid="27"/>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400"/>
                                        <p:tgtEl>
                                          <p:spTgt spid="28"/>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400"/>
                                        <p:tgtEl>
                                          <p:spTgt spid="2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400"/>
                                        <p:tgtEl>
                                          <p:spTgt spid="25"/>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0" y="2873377"/>
            <a:ext cx="22037676"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12538077"/>
            <a:ext cx="24384002"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4157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bg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1170434" y="2386748"/>
            <a:ext cx="16046388" cy="1583972"/>
          </a:xfrm>
          <a:noFill/>
        </p:spPr>
        <p:txBody>
          <a:bodyPr vert="horz" wrap="square" lIns="0" tIns="0" rIns="0" bIns="0" rtlCol="0">
            <a:noAutofit/>
          </a:bodyPr>
          <a:lstStyle>
            <a:lvl1pPr>
              <a:defRPr lang="en-US" sz="4800" spc="0" dirty="0">
                <a:gradFill flip="none" rotWithShape="1">
                  <a:gsLst>
                    <a:gs pos="82000">
                      <a:schemeClr val="tx1"/>
                    </a:gs>
                    <a:gs pos="0">
                      <a:schemeClr val="tx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1176527" y="4079208"/>
            <a:ext cx="16046390" cy="369332"/>
          </a:xfrm>
          <a:noFill/>
        </p:spPr>
        <p:txBody>
          <a:bodyPr vert="horz" wrap="square" lIns="0" tIns="0" rIns="0" bIns="0" rtlCol="0">
            <a:spAutoFit/>
          </a:bodyPr>
          <a:lstStyle>
            <a:lvl1pPr marL="0" indent="0">
              <a:buNone/>
              <a:defRPr lang="en-US" sz="2400" baseline="0" dirty="0" smtClean="0">
                <a:gradFill flip="none" rotWithShape="1">
                  <a:gsLst>
                    <a:gs pos="82000">
                      <a:schemeClr val="accent2"/>
                    </a:gs>
                    <a:gs pos="0">
                      <a:schemeClr val="accent2"/>
                    </a:gs>
                  </a:gsLst>
                  <a:lin ang="2700000" scaled="1"/>
                  <a:tileRect/>
                </a:gradFill>
                <a:latin typeface="+mn-lt"/>
              </a:defRPr>
            </a:lvl1pPr>
          </a:lstStyle>
          <a:p>
            <a:pPr marL="457112" lvl="0" indent="-457112">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1176527" y="8492889"/>
            <a:ext cx="7880662" cy="4483046"/>
          </a:xfrm>
          <a:noFill/>
          <a:ln w="22225">
            <a:solidFill>
              <a:schemeClr val="accent2"/>
            </a:solidFill>
          </a:ln>
        </p:spPr>
        <p:txBody>
          <a:bodyPr wrap="square" lIns="182880" tIns="182880" rIns="182880" bIns="182880" anchor="t" anchorCtr="0">
            <a:noAutofit/>
          </a:bodyPr>
          <a:lstStyle>
            <a:lvl1pPr marL="0" indent="0">
              <a:buNone/>
              <a:defRPr sz="2200">
                <a:gradFill flip="none" rotWithShape="1">
                  <a:gsLst>
                    <a:gs pos="82000">
                      <a:schemeClr val="accent2"/>
                    </a:gs>
                    <a:gs pos="0">
                      <a:schemeClr val="accent2"/>
                    </a:gs>
                  </a:gsLst>
                  <a:lin ang="2700000" scaled="1"/>
                  <a:tileRect/>
                </a:gradFill>
                <a:latin typeface="+mj-lt"/>
              </a:defRPr>
            </a:lvl1pPr>
            <a:lvl2pPr marL="457112"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18151224" y="2"/>
            <a:ext cx="6232776" cy="861774"/>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1176527" y="975452"/>
            <a:ext cx="3473934" cy="914400"/>
          </a:xfrm>
          <a:noFill/>
        </p:spPr>
        <p:txBody>
          <a:bodyPr wrap="square" anchor="ctr" anchorCtr="0">
            <a:noAutofit/>
          </a:bodyPr>
          <a:lstStyle>
            <a:lvl1pPr marL="0" indent="0" algn="l">
              <a:buNone/>
              <a:defRPr sz="36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9342248" y="8492889"/>
            <a:ext cx="7880664" cy="4483046"/>
          </a:xfrm>
          <a:prstGeom prst="rect">
            <a:avLst/>
          </a:prstGeom>
          <a:noFill/>
          <a:ln w="22225">
            <a:solidFill>
              <a:schemeClr val="accent2"/>
            </a:solidFill>
          </a:ln>
        </p:spPr>
        <p:txBody>
          <a:bodyPr vert="horz" wrap="square" lIns="365708" tIns="365708" rIns="365708" bIns="365708" rtlCol="0" anchor="b" anchorCtr="0">
            <a:noAutofit/>
          </a:bodyPr>
          <a:lstStyle/>
          <a:p>
            <a:pPr marR="0" lvl="0" indent="0" defTabSz="1865126" fontAlgn="auto">
              <a:lnSpc>
                <a:spcPct val="100000"/>
              </a:lnSpc>
              <a:spcBef>
                <a:spcPct val="20000"/>
              </a:spcBef>
              <a:spcAft>
                <a:spcPts val="0"/>
              </a:spcAft>
              <a:buClrTx/>
              <a:buSzPct val="90000"/>
              <a:buFont typeface="Wingdings" panose="05000000000000000000" pitchFamily="2" charset="2"/>
              <a:buNone/>
              <a:tabLst/>
            </a:pPr>
            <a:endParaRPr lang="en-US" sz="22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9751286" y="10142596"/>
            <a:ext cx="36576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9751286" y="10682186"/>
            <a:ext cx="36576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9751286" y="8674878"/>
            <a:ext cx="36576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9751286" y="9248500"/>
            <a:ext cx="36576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14020246" y="8674879"/>
            <a:ext cx="27432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14020246" y="9248500"/>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14020246" y="10142597"/>
            <a:ext cx="27432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14020246" y="10682186"/>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14020246" y="12274232"/>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14020246" y="11693429"/>
            <a:ext cx="2743200" cy="400110"/>
          </a:xfrm>
        </p:spPr>
        <p:txBody>
          <a:bodyPr lIns="0" tIns="45720" rIns="91440" bIns="45720" anchor="t" anchorCtr="0">
            <a:spAutoFit/>
          </a:bodyPr>
          <a:lstStyle>
            <a:lvl1pPr marL="0" indent="0">
              <a:spcBef>
                <a:spcPts val="0"/>
              </a:spcBef>
              <a:spcAft>
                <a:spcPts val="0"/>
              </a:spcAft>
              <a:buNone/>
              <a:defRPr sz="2000" b="1">
                <a:gradFill flip="none" rotWithShape="1">
                  <a:gsLst>
                    <a:gs pos="82000">
                      <a:schemeClr val="accent2"/>
                    </a:gs>
                    <a:gs pos="0">
                      <a:schemeClr val="accent2"/>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1794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760675-D75C-4780-8E13-372FBAC6AE9D}"/>
              </a:ext>
            </a:extLst>
          </p:cNvPr>
          <p:cNvSpPr>
            <a:spLocks noGrp="1"/>
          </p:cNvSpPr>
          <p:nvPr>
            <p:ph type="title" hasCustomPrompt="1"/>
          </p:nvPr>
        </p:nvSpPr>
        <p:spPr>
          <a:xfrm>
            <a:off x="1170433" y="4619625"/>
            <a:ext cx="6364054" cy="1107996"/>
          </a:xfrm>
        </p:spPr>
        <p:txBody>
          <a:bodyPr anchor="t"/>
          <a:lstStyle>
            <a:lvl1pPr>
              <a:defRPr>
                <a:solidFill>
                  <a:schemeClr val="tx1"/>
                </a:solidFill>
              </a:defRPr>
            </a:lvl1pPr>
          </a:lstStyle>
          <a:p>
            <a:r>
              <a:rPr lang="en-US"/>
              <a:t>Title</a:t>
            </a:r>
          </a:p>
        </p:txBody>
      </p:sp>
      <p:sp>
        <p:nvSpPr>
          <p:cNvPr id="4" name="Text Placeholder 2">
            <a:extLst>
              <a:ext uri="{FF2B5EF4-FFF2-40B4-BE49-F238E27FC236}">
                <a16:creationId xmlns:a16="http://schemas.microsoft.com/office/drawing/2014/main" id="{5A6CB0A7-3142-400E-984F-EDB33592F67E}"/>
              </a:ext>
            </a:extLst>
          </p:cNvPr>
          <p:cNvSpPr>
            <a:spLocks noGrp="1"/>
          </p:cNvSpPr>
          <p:nvPr>
            <p:ph type="body" sz="quarter" idx="11"/>
          </p:nvPr>
        </p:nvSpPr>
        <p:spPr>
          <a:xfrm>
            <a:off x="8709047" y="4619624"/>
            <a:ext cx="14509730" cy="861774"/>
          </a:xfrm>
        </p:spPr>
        <p:txBody>
          <a:bodyPr anchor="t"/>
          <a:lstStyle>
            <a:lvl1pPr marL="0" indent="0">
              <a:spcAft>
                <a:spcPts val="1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BDAC4183-3195-4618-94FC-AE4A8905A626}"/>
              </a:ext>
              <a:ext uri="{C183D7F6-B498-43B3-948B-1728B52AA6E4}">
                <adec:decorative xmlns:adec="http://schemas.microsoft.com/office/drawing/2017/decorative" val="1"/>
              </a:ext>
            </a:extLst>
          </p:cNvPr>
          <p:cNvCxnSpPr>
            <a:cxnSpLocks/>
          </p:cNvCxnSpPr>
          <p:nvPr userDrawn="1"/>
        </p:nvCxnSpPr>
        <p:spPr>
          <a:xfrm>
            <a:off x="1170432" y="4038600"/>
            <a:ext cx="636422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5B00D6D-91A5-4296-8391-165168C88466}"/>
              </a:ext>
              <a:ext uri="{C183D7F6-B498-43B3-948B-1728B52AA6E4}">
                <adec:decorative xmlns:adec="http://schemas.microsoft.com/office/drawing/2017/decorative" val="1"/>
              </a:ext>
            </a:extLst>
          </p:cNvPr>
          <p:cNvCxnSpPr>
            <a:cxnSpLocks/>
          </p:cNvCxnSpPr>
          <p:nvPr userDrawn="1"/>
        </p:nvCxnSpPr>
        <p:spPr>
          <a:xfrm>
            <a:off x="8709047" y="4038600"/>
            <a:ext cx="1450973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02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C8828D53-1392-B642-A883-5D3649504990}"/>
              </a:ext>
            </a:extLst>
          </p:cNvPr>
          <p:cNvSpPr>
            <a:spLocks noGrp="1"/>
          </p:cNvSpPr>
          <p:nvPr>
            <p:ph type="pic" sz="quarter" idx="10" hasCustomPrompt="1"/>
          </p:nvPr>
        </p:nvSpPr>
        <p:spPr>
          <a:xfrm>
            <a:off x="2280245" y="2286000"/>
            <a:ext cx="8890001" cy="11430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412046043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668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745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7_Title &amp; Non-bulleted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44424C-C48C-4B1A-8BC5-5D45D0716136}"/>
              </a:ext>
            </a:extLst>
          </p:cNvPr>
          <p:cNvSpPr/>
          <p:nvPr/>
        </p:nvSpPr>
        <p:spPr bwMode="auto">
          <a:xfrm>
            <a:off x="11202046" y="71400"/>
            <a:ext cx="12562568" cy="13716000"/>
          </a:xfrm>
          <a:prstGeom prst="rect">
            <a:avLst/>
          </a:prstGeom>
          <a:solidFill>
            <a:schemeClr val="accent1">
              <a:lumMod val="7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algn="l" defTabSz="1864586" fontAlgn="base">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7323906-1930-4338-B0C3-233B1A0CD7EE}"/>
              </a:ext>
            </a:extLst>
          </p:cNvPr>
          <p:cNvSpPr>
            <a:spLocks noGrp="1"/>
          </p:cNvSpPr>
          <p:nvPr>
            <p:ph type="title"/>
          </p:nvPr>
        </p:nvSpPr>
        <p:spPr>
          <a:xfrm>
            <a:off x="1168406" y="3811332"/>
            <a:ext cx="8966196" cy="2215991"/>
          </a:xfrm>
          <a:prstGeom prst="rect">
            <a:avLst/>
          </a:prstGeom>
        </p:spPr>
        <p:txBody>
          <a:bodyPr anchor="b"/>
          <a:lstStyle>
            <a:lvl1pPr algn="l">
              <a:defRPr>
                <a:solidFill>
                  <a:schemeClr val="accent1">
                    <a:lumMod val="60000"/>
                    <a:lumOff val="40000"/>
                  </a:schemeClr>
                </a:solidFill>
              </a:defRPr>
            </a:lvl1pPr>
          </a:lstStyle>
          <a:p>
            <a:r>
              <a:rPr lang="en-US"/>
              <a:t>Click to edit Master title style</a:t>
            </a:r>
          </a:p>
        </p:txBody>
      </p:sp>
      <p:sp>
        <p:nvSpPr>
          <p:cNvPr id="6" name="Text Placeholder 3">
            <a:extLst>
              <a:ext uri="{FF2B5EF4-FFF2-40B4-BE49-F238E27FC236}">
                <a16:creationId xmlns:a16="http://schemas.microsoft.com/office/drawing/2014/main" id="{99DC7EEF-439D-459A-91EB-54962A50B295}"/>
              </a:ext>
            </a:extLst>
          </p:cNvPr>
          <p:cNvSpPr>
            <a:spLocks noGrp="1"/>
          </p:cNvSpPr>
          <p:nvPr>
            <p:ph type="body" sz="quarter" idx="11"/>
          </p:nvPr>
        </p:nvSpPr>
        <p:spPr>
          <a:xfrm>
            <a:off x="1379418" y="6119336"/>
            <a:ext cx="8755184" cy="1723549"/>
          </a:xfrm>
        </p:spPr>
        <p:txBody>
          <a:bodyPr wrap="square">
            <a:spAutoFit/>
          </a:bodyPr>
          <a:lstStyle>
            <a:lvl1pPr marL="0" indent="0">
              <a:buNone/>
              <a:defRPr>
                <a:solidFill>
                  <a:schemeClr val="tx1"/>
                </a:solidFill>
              </a:defRPr>
            </a:lvl1pPr>
            <a:lvl2pPr marL="457112" indent="0">
              <a:buNone/>
              <a:defRPr/>
            </a:lvl2pPr>
            <a:lvl3pPr marL="914224" indent="0">
              <a:buNone/>
              <a:defRPr/>
            </a:lvl3pPr>
            <a:lvl4pPr marL="1371336" indent="0">
              <a:buNone/>
              <a:defRPr/>
            </a:lvl4pPr>
            <a:lvl5pPr marL="1828450" indent="0">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94C4331B-E784-4254-9BE0-EC59638A932D}"/>
              </a:ext>
            </a:extLst>
          </p:cNvPr>
          <p:cNvSpPr>
            <a:spLocks noGrp="1"/>
          </p:cNvSpPr>
          <p:nvPr>
            <p:ph type="body" sz="quarter" idx="12"/>
          </p:nvPr>
        </p:nvSpPr>
        <p:spPr>
          <a:xfrm>
            <a:off x="11747692" y="914401"/>
            <a:ext cx="11471276" cy="2185214"/>
          </a:xfrm>
        </p:spPr>
        <p:txBody>
          <a:bodyPr/>
          <a:lstStyle>
            <a:lvl1pPr algn="ctr">
              <a:spcBef>
                <a:spcPts val="0"/>
              </a:spcBef>
              <a:defRPr sz="3200">
                <a:solidFill>
                  <a:schemeClr val="tx1"/>
                </a:solidFill>
              </a:defRPr>
            </a:lvl1pPr>
            <a:lvl2pPr algn="ctr">
              <a:spcBef>
                <a:spcPts val="1200"/>
              </a:spcBef>
              <a:defRPr sz="3600">
                <a:solidFill>
                  <a:schemeClr val="accent1">
                    <a:lumMod val="60000"/>
                    <a:lumOff val="40000"/>
                  </a:schemeClr>
                </a:solidFill>
              </a:defRPr>
            </a:lvl2pPr>
            <a:lvl3pPr algn="ctr">
              <a:spcBef>
                <a:spcPts val="0"/>
              </a:spcBef>
              <a:defRPr sz="2200">
                <a:solidFill>
                  <a:schemeClr val="tx1"/>
                </a:solidFill>
              </a:defRPr>
            </a:lvl3pPr>
            <a:lvl4pPr algn="ctr">
              <a:spcBef>
                <a:spcPts val="0"/>
              </a:spcBef>
              <a:defRPr sz="2100">
                <a:solidFill>
                  <a:schemeClr val="tx1"/>
                </a:solidFill>
              </a:defRPr>
            </a:lvl4pPr>
            <a:lvl5pPr algn="ctr">
              <a:spcBef>
                <a:spcPts val="0"/>
              </a:spcBef>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10501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3696">
          <p15:clr>
            <a:srgbClr val="5ACBF0"/>
          </p15:clr>
        </p15:guide>
        <p15:guide id="6" orient="horz" pos="345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0626" y="6064253"/>
            <a:ext cx="18288000" cy="1329594"/>
          </a:xfrm>
          <a:prstGeom prst="rect">
            <a:avLst/>
          </a:prstGeom>
          <a:noFill/>
        </p:spPr>
        <p:txBody>
          <a:bodyPr lIns="0" tIns="0" rIns="0" bIns="0" anchor="b" anchorCtr="0">
            <a:spAutoFit/>
          </a:bodyPr>
          <a:lstStyle>
            <a:lvl1pPr algn="l" defTabSz="1865126" rtl="0" eaLnBrk="1" latinLnBrk="0" hangingPunct="1">
              <a:lnSpc>
                <a:spcPct val="90000"/>
              </a:lnSpc>
              <a:spcBef>
                <a:spcPct val="0"/>
              </a:spcBef>
              <a:buNone/>
              <a:defRPr lang="en-US" sz="9600" b="0" kern="1200" cap="none" spc="-10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667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06082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1B78E087-1466-6441-8E05-27738B987951}"/>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6214787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1D8C7A6C-86BA-A646-99C4-EF9F4026160A}"/>
              </a:ext>
            </a:extLst>
          </p:cNvPr>
          <p:cNvGrpSpPr/>
          <p:nvPr userDrawn="1"/>
        </p:nvGrpSpPr>
        <p:grpSpPr>
          <a:xfrm>
            <a:off x="13538751" y="3683000"/>
            <a:ext cx="8553595" cy="6350000"/>
            <a:chOff x="0" y="0"/>
            <a:chExt cx="8553593" cy="6350000"/>
          </a:xfrm>
        </p:grpSpPr>
        <p:pic>
          <p:nvPicPr>
            <p:cNvPr id="3" name="Imac.png" descr="Imac.png">
              <a:extLst>
                <a:ext uri="{FF2B5EF4-FFF2-40B4-BE49-F238E27FC236}">
                  <a16:creationId xmlns:a16="http://schemas.microsoft.com/office/drawing/2014/main" id="{C6F8EA02-40D1-DA4F-903B-617049B0B592}"/>
                </a:ext>
              </a:extLst>
            </p:cNvPr>
            <p:cNvPicPr>
              <a:picLocks noChangeAspect="1"/>
            </p:cNvPicPr>
            <p:nvPr/>
          </p:nvPicPr>
          <p:blipFill>
            <a:blip r:embed="rId2"/>
            <a:stretch>
              <a:fillRect/>
            </a:stretch>
          </p:blipFill>
          <p:spPr>
            <a:xfrm>
              <a:off x="0" y="0"/>
              <a:ext cx="8553594" cy="6350000"/>
            </a:xfrm>
            <a:prstGeom prst="rect">
              <a:avLst/>
            </a:prstGeom>
            <a:ln w="12700" cap="flat">
              <a:noFill/>
              <a:miter lim="400000"/>
            </a:ln>
            <a:effectLst/>
          </p:spPr>
        </p:pic>
        <p:pic>
          <p:nvPicPr>
            <p:cNvPr id="4" name="Image" descr="Image">
              <a:extLst>
                <a:ext uri="{FF2B5EF4-FFF2-40B4-BE49-F238E27FC236}">
                  <a16:creationId xmlns:a16="http://schemas.microsoft.com/office/drawing/2014/main" id="{ED7812FC-FFAC-4447-B009-801C6CA3156E}"/>
                </a:ext>
              </a:extLst>
            </p:cNvPr>
            <p:cNvPicPr>
              <a:picLocks/>
            </p:cNvPicPr>
            <p:nvPr/>
          </p:nvPicPr>
          <p:blipFill>
            <a:blip r:embed="rId3"/>
            <a:srcRect/>
            <a:stretch>
              <a:fillRect/>
            </a:stretch>
          </p:blipFill>
          <p:spPr>
            <a:xfrm>
              <a:off x="325410" y="324418"/>
              <a:ext cx="7902786" cy="4492158"/>
            </a:xfrm>
            <a:custGeom>
              <a:avLst/>
              <a:gdLst/>
              <a:ahLst/>
              <a:cxnLst>
                <a:cxn ang="0">
                  <a:pos x="wd2" y="hd2"/>
                </a:cxn>
                <a:cxn ang="5400000">
                  <a:pos x="wd2" y="hd2"/>
                </a:cxn>
                <a:cxn ang="10800000">
                  <a:pos x="wd2" y="hd2"/>
                </a:cxn>
                <a:cxn ang="16200000">
                  <a:pos x="wd2" y="hd2"/>
                </a:cxn>
              </a:cxnLst>
              <a:rect l="0" t="0" r="r" b="b"/>
              <a:pathLst>
                <a:path w="21600" h="21600" extrusionOk="0">
                  <a:moveTo>
                    <a:pt x="80" y="0"/>
                  </a:moveTo>
                  <a:cubicBezTo>
                    <a:pt x="57" y="0"/>
                    <a:pt x="46" y="1"/>
                    <a:pt x="34" y="8"/>
                  </a:cubicBezTo>
                  <a:cubicBezTo>
                    <a:pt x="20" y="16"/>
                    <a:pt x="9" y="35"/>
                    <a:pt x="4" y="59"/>
                  </a:cubicBezTo>
                  <a:cubicBezTo>
                    <a:pt x="0" y="81"/>
                    <a:pt x="0" y="101"/>
                    <a:pt x="0" y="141"/>
                  </a:cubicBezTo>
                  <a:lnTo>
                    <a:pt x="0" y="21457"/>
                  </a:lnTo>
                  <a:cubicBezTo>
                    <a:pt x="0" y="21498"/>
                    <a:pt x="0" y="21519"/>
                    <a:pt x="4" y="21541"/>
                  </a:cubicBezTo>
                  <a:cubicBezTo>
                    <a:pt x="9" y="21565"/>
                    <a:pt x="20" y="21584"/>
                    <a:pt x="34" y="21592"/>
                  </a:cubicBezTo>
                  <a:cubicBezTo>
                    <a:pt x="46" y="21599"/>
                    <a:pt x="57" y="21600"/>
                    <a:pt x="80" y="21600"/>
                  </a:cubicBezTo>
                  <a:lnTo>
                    <a:pt x="21519" y="21600"/>
                  </a:lnTo>
                  <a:cubicBezTo>
                    <a:pt x="21542" y="21600"/>
                    <a:pt x="21554" y="21599"/>
                    <a:pt x="21566" y="21592"/>
                  </a:cubicBezTo>
                  <a:cubicBezTo>
                    <a:pt x="21580" y="21584"/>
                    <a:pt x="21591" y="21565"/>
                    <a:pt x="21596" y="21541"/>
                  </a:cubicBezTo>
                  <a:cubicBezTo>
                    <a:pt x="21600" y="21519"/>
                    <a:pt x="21600" y="21499"/>
                    <a:pt x="21600" y="21459"/>
                  </a:cubicBezTo>
                  <a:lnTo>
                    <a:pt x="21600" y="141"/>
                  </a:lnTo>
                  <a:cubicBezTo>
                    <a:pt x="21600" y="100"/>
                    <a:pt x="21600" y="81"/>
                    <a:pt x="21596" y="59"/>
                  </a:cubicBezTo>
                  <a:cubicBezTo>
                    <a:pt x="21591" y="35"/>
                    <a:pt x="21580" y="16"/>
                    <a:pt x="21566" y="8"/>
                  </a:cubicBezTo>
                  <a:cubicBezTo>
                    <a:pt x="21554" y="1"/>
                    <a:pt x="21542" y="0"/>
                    <a:pt x="21519" y="0"/>
                  </a:cubicBezTo>
                  <a:lnTo>
                    <a:pt x="80" y="0"/>
                  </a:lnTo>
                  <a:close/>
                </a:path>
              </a:pathLst>
            </a:custGeom>
            <a:ln w="12700" cap="flat">
              <a:noFill/>
              <a:miter lim="400000"/>
            </a:ln>
            <a:effectLst/>
          </p:spPr>
        </p:pic>
      </p:grpSp>
      <p:sp>
        <p:nvSpPr>
          <p:cNvPr id="7" name="Picture Placeholder 6">
            <a:extLst>
              <a:ext uri="{FF2B5EF4-FFF2-40B4-BE49-F238E27FC236}">
                <a16:creationId xmlns:a16="http://schemas.microsoft.com/office/drawing/2014/main" id="{5B7CBEE9-83D2-0F42-ABC4-1A86AE8C92DA}"/>
              </a:ext>
            </a:extLst>
          </p:cNvPr>
          <p:cNvSpPr>
            <a:spLocks noGrp="1"/>
          </p:cNvSpPr>
          <p:nvPr>
            <p:ph type="pic" sz="quarter" idx="10" hasCustomPrompt="1"/>
          </p:nvPr>
        </p:nvSpPr>
        <p:spPr>
          <a:xfrm>
            <a:off x="13605595" y="3751735"/>
            <a:ext cx="8419919" cy="5077226"/>
          </a:xfrm>
          <a:custGeom>
            <a:avLst/>
            <a:gdLst>
              <a:gd name="connsiteX0" fmla="*/ 135657 w 8419919"/>
              <a:gd name="connsiteY0" fmla="*/ 0 h 5077226"/>
              <a:gd name="connsiteX1" fmla="*/ 8284053 w 8419919"/>
              <a:gd name="connsiteY1" fmla="*/ 0 h 5077226"/>
              <a:gd name="connsiteX2" fmla="*/ 8363577 w 8419919"/>
              <a:gd name="connsiteY2" fmla="*/ 6817 h 5077226"/>
              <a:gd name="connsiteX3" fmla="*/ 8413473 w 8419919"/>
              <a:gd name="connsiteY3" fmla="*/ 55946 h 5077226"/>
              <a:gd name="connsiteX4" fmla="*/ 8419273 w 8419919"/>
              <a:gd name="connsiteY4" fmla="*/ 89296 h 5077226"/>
              <a:gd name="connsiteX5" fmla="*/ 8419919 w 8419919"/>
              <a:gd name="connsiteY5" fmla="*/ 126185 h 5077226"/>
              <a:gd name="connsiteX6" fmla="*/ 8419919 w 8419919"/>
              <a:gd name="connsiteY6" fmla="*/ 4951610 h 5077226"/>
              <a:gd name="connsiteX7" fmla="*/ 8419273 w 8419919"/>
              <a:gd name="connsiteY7" fmla="*/ 4988017 h 5077226"/>
              <a:gd name="connsiteX8" fmla="*/ 8413473 w 8419919"/>
              <a:gd name="connsiteY8" fmla="*/ 5021279 h 5077226"/>
              <a:gd name="connsiteX9" fmla="*/ 8363577 w 8419919"/>
              <a:gd name="connsiteY9" fmla="*/ 5070878 h 5077226"/>
              <a:gd name="connsiteX10" fmla="*/ 8283665 w 8419919"/>
              <a:gd name="connsiteY10" fmla="*/ 5077225 h 5077226"/>
              <a:gd name="connsiteX11" fmla="*/ 135657 w 8419919"/>
              <a:gd name="connsiteY11" fmla="*/ 5077225 h 5077226"/>
              <a:gd name="connsiteX12" fmla="*/ 56134 w 8419919"/>
              <a:gd name="connsiteY12" fmla="*/ 5070878 h 5077226"/>
              <a:gd name="connsiteX13" fmla="*/ 6627 w 8419919"/>
              <a:gd name="connsiteY13" fmla="*/ 5021279 h 5077226"/>
              <a:gd name="connsiteX14" fmla="*/ 0 w 8419919"/>
              <a:gd name="connsiteY14" fmla="*/ 4941121 h 5077226"/>
              <a:gd name="connsiteX15" fmla="*/ 0 w 8419919"/>
              <a:gd name="connsiteY15" fmla="*/ 135634 h 5077226"/>
              <a:gd name="connsiteX16" fmla="*/ 6627 w 8419919"/>
              <a:gd name="connsiteY16" fmla="*/ 55946 h 5077226"/>
              <a:gd name="connsiteX17" fmla="*/ 56134 w 8419919"/>
              <a:gd name="connsiteY17" fmla="*/ 6817 h 5077226"/>
              <a:gd name="connsiteX18" fmla="*/ 135657 w 8419919"/>
              <a:gd name="connsiteY18" fmla="*/ 0 h 50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19919" h="5077226">
                <a:moveTo>
                  <a:pt x="135657" y="0"/>
                </a:moveTo>
                <a:lnTo>
                  <a:pt x="8284053" y="0"/>
                </a:lnTo>
                <a:cubicBezTo>
                  <a:pt x="8323037" y="0"/>
                  <a:pt x="8342917" y="0"/>
                  <a:pt x="8363577" y="6817"/>
                </a:cubicBezTo>
                <a:cubicBezTo>
                  <a:pt x="8386577" y="15044"/>
                  <a:pt x="8404897" y="32910"/>
                  <a:pt x="8413473" y="55946"/>
                </a:cubicBezTo>
                <a:cubicBezTo>
                  <a:pt x="8416787" y="66407"/>
                  <a:pt x="8418445" y="76691"/>
                  <a:pt x="8419273" y="89296"/>
                </a:cubicBezTo>
                <a:lnTo>
                  <a:pt x="8419919" y="126185"/>
                </a:lnTo>
                <a:lnTo>
                  <a:pt x="8419919" y="4951610"/>
                </a:lnTo>
                <a:lnTo>
                  <a:pt x="8419273" y="4988017"/>
                </a:lnTo>
                <a:cubicBezTo>
                  <a:pt x="8418445" y="5000475"/>
                  <a:pt x="8416787" y="5010701"/>
                  <a:pt x="8413473" y="5021279"/>
                </a:cubicBezTo>
                <a:cubicBezTo>
                  <a:pt x="8404897" y="5044080"/>
                  <a:pt x="8386577" y="5062416"/>
                  <a:pt x="8363577" y="5070878"/>
                </a:cubicBezTo>
                <a:cubicBezTo>
                  <a:pt x="8342917" y="5077460"/>
                  <a:pt x="8323037" y="5077225"/>
                  <a:pt x="8283665" y="5077225"/>
                </a:cubicBezTo>
                <a:lnTo>
                  <a:pt x="135657" y="5077225"/>
                </a:lnTo>
                <a:cubicBezTo>
                  <a:pt x="96675" y="5077225"/>
                  <a:pt x="76794" y="5077460"/>
                  <a:pt x="56134" y="5070878"/>
                </a:cubicBezTo>
                <a:cubicBezTo>
                  <a:pt x="33135" y="5062416"/>
                  <a:pt x="15203" y="5044080"/>
                  <a:pt x="6627" y="5021279"/>
                </a:cubicBezTo>
                <a:cubicBezTo>
                  <a:pt x="0" y="5000123"/>
                  <a:pt x="0" y="4980612"/>
                  <a:pt x="0" y="4941121"/>
                </a:cubicBezTo>
                <a:lnTo>
                  <a:pt x="0" y="135634"/>
                </a:lnTo>
                <a:cubicBezTo>
                  <a:pt x="0" y="96848"/>
                  <a:pt x="0" y="76867"/>
                  <a:pt x="6627" y="55946"/>
                </a:cubicBezTo>
                <a:cubicBezTo>
                  <a:pt x="15203" y="32910"/>
                  <a:pt x="33135" y="15044"/>
                  <a:pt x="56134" y="6817"/>
                </a:cubicBezTo>
                <a:cubicBezTo>
                  <a:pt x="76794" y="235"/>
                  <a:pt x="96675" y="0"/>
                  <a:pt x="135657"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30597716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pic>
        <p:nvPicPr>
          <p:cNvPr id="2" name="macbook.png" descr="macbook.png">
            <a:extLst>
              <a:ext uri="{FF2B5EF4-FFF2-40B4-BE49-F238E27FC236}">
                <a16:creationId xmlns:a16="http://schemas.microsoft.com/office/drawing/2014/main" id="{B68AB12B-AE77-9146-9578-5AE48C55F7B1}"/>
              </a:ext>
            </a:extLst>
          </p:cNvPr>
          <p:cNvPicPr>
            <a:picLocks noChangeAspect="1"/>
          </p:cNvPicPr>
          <p:nvPr userDrawn="1"/>
        </p:nvPicPr>
        <p:blipFill>
          <a:blip r:embed="rId2"/>
          <a:stretch>
            <a:fillRect/>
          </a:stretch>
        </p:blipFill>
        <p:spPr>
          <a:xfrm>
            <a:off x="2283122" y="3683000"/>
            <a:ext cx="10682943" cy="6350000"/>
          </a:xfrm>
          <a:prstGeom prst="rect">
            <a:avLst/>
          </a:prstGeom>
          <a:ln w="12700">
            <a:miter lim="400000"/>
          </a:ln>
        </p:spPr>
      </p:pic>
      <p:sp>
        <p:nvSpPr>
          <p:cNvPr id="5" name="Picture Placeholder 4">
            <a:extLst>
              <a:ext uri="{FF2B5EF4-FFF2-40B4-BE49-F238E27FC236}">
                <a16:creationId xmlns:a16="http://schemas.microsoft.com/office/drawing/2014/main" id="{1D204FCA-88D6-4B48-BF66-21DCE4E8D89E}"/>
              </a:ext>
            </a:extLst>
          </p:cNvPr>
          <p:cNvSpPr>
            <a:spLocks noGrp="1"/>
          </p:cNvSpPr>
          <p:nvPr>
            <p:ph type="pic" sz="quarter" idx="10" hasCustomPrompt="1"/>
          </p:nvPr>
        </p:nvSpPr>
        <p:spPr>
          <a:xfrm>
            <a:off x="3194253" y="3791948"/>
            <a:ext cx="8860632" cy="5983161"/>
          </a:xfrm>
          <a:custGeom>
            <a:avLst/>
            <a:gdLst>
              <a:gd name="connsiteX0" fmla="*/ 418419 w 8860632"/>
              <a:gd name="connsiteY0" fmla="*/ 0 h 5983161"/>
              <a:gd name="connsiteX1" fmla="*/ 8442213 w 8860632"/>
              <a:gd name="connsiteY1" fmla="*/ 0 h 5983161"/>
              <a:gd name="connsiteX2" fmla="*/ 8687932 w 8860632"/>
              <a:gd name="connsiteY2" fmla="*/ 20775 h 5983161"/>
              <a:gd name="connsiteX3" fmla="*/ 8840121 w 8860632"/>
              <a:gd name="connsiteY3" fmla="*/ 172570 h 5983161"/>
              <a:gd name="connsiteX4" fmla="*/ 8860632 w 8860632"/>
              <a:gd name="connsiteY4" fmla="*/ 420206 h 5983161"/>
              <a:gd name="connsiteX5" fmla="*/ 8860632 w 8860632"/>
              <a:gd name="connsiteY5" fmla="*/ 5564894 h 5983161"/>
              <a:gd name="connsiteX6" fmla="*/ 8840121 w 8860632"/>
              <a:gd name="connsiteY6" fmla="*/ 5810037 h 5983161"/>
              <a:gd name="connsiteX7" fmla="*/ 8687932 w 8860632"/>
              <a:gd name="connsiteY7" fmla="*/ 5962386 h 5983161"/>
              <a:gd name="connsiteX8" fmla="*/ 8440162 w 8860632"/>
              <a:gd name="connsiteY8" fmla="*/ 5983161 h 5983161"/>
              <a:gd name="connsiteX9" fmla="*/ 418419 w 8860632"/>
              <a:gd name="connsiteY9" fmla="*/ 5983161 h 5983161"/>
              <a:gd name="connsiteX10" fmla="*/ 172700 w 8860632"/>
              <a:gd name="connsiteY10" fmla="*/ 5962386 h 5983161"/>
              <a:gd name="connsiteX11" fmla="*/ 20511 w 8860632"/>
              <a:gd name="connsiteY11" fmla="*/ 5810037 h 5983161"/>
              <a:gd name="connsiteX12" fmla="*/ 0 w 8860632"/>
              <a:gd name="connsiteY12" fmla="*/ 5562954 h 5983161"/>
              <a:gd name="connsiteX13" fmla="*/ 0 w 8860632"/>
              <a:gd name="connsiteY13" fmla="*/ 418268 h 5983161"/>
              <a:gd name="connsiteX14" fmla="*/ 20511 w 8860632"/>
              <a:gd name="connsiteY14" fmla="*/ 172570 h 5983161"/>
              <a:gd name="connsiteX15" fmla="*/ 172700 w 8860632"/>
              <a:gd name="connsiteY15" fmla="*/ 20775 h 5983161"/>
              <a:gd name="connsiteX16" fmla="*/ 418419 w 8860632"/>
              <a:gd name="connsiteY16" fmla="*/ 0 h 598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60632" h="5983161">
                <a:moveTo>
                  <a:pt x="418419" y="0"/>
                </a:moveTo>
                <a:lnTo>
                  <a:pt x="8442213" y="0"/>
                </a:lnTo>
                <a:cubicBezTo>
                  <a:pt x="8562406" y="0"/>
                  <a:pt x="8623118" y="277"/>
                  <a:pt x="8687932" y="20775"/>
                </a:cubicBezTo>
                <a:cubicBezTo>
                  <a:pt x="8758899" y="46536"/>
                  <a:pt x="8814278" y="101936"/>
                  <a:pt x="8840121" y="172570"/>
                </a:cubicBezTo>
                <a:cubicBezTo>
                  <a:pt x="8860632" y="237388"/>
                  <a:pt x="8860632" y="298604"/>
                  <a:pt x="8860632" y="420206"/>
                </a:cubicBezTo>
                <a:lnTo>
                  <a:pt x="8860632" y="5564894"/>
                </a:lnTo>
                <a:cubicBezTo>
                  <a:pt x="8860632" y="5684834"/>
                  <a:pt x="8860632" y="5745496"/>
                  <a:pt x="8840121" y="5810037"/>
                </a:cubicBezTo>
                <a:cubicBezTo>
                  <a:pt x="8814278" y="5880948"/>
                  <a:pt x="8758899" y="5936902"/>
                  <a:pt x="8687932" y="5962386"/>
                </a:cubicBezTo>
                <a:cubicBezTo>
                  <a:pt x="8623118" y="5982884"/>
                  <a:pt x="8561996" y="5983161"/>
                  <a:pt x="8440162" y="5983161"/>
                </a:cubicBezTo>
                <a:lnTo>
                  <a:pt x="418419" y="5983161"/>
                </a:lnTo>
                <a:cubicBezTo>
                  <a:pt x="298226" y="5983161"/>
                  <a:pt x="237515" y="5982884"/>
                  <a:pt x="172700" y="5962386"/>
                </a:cubicBezTo>
                <a:cubicBezTo>
                  <a:pt x="101734" y="5936626"/>
                  <a:pt x="46355" y="5880948"/>
                  <a:pt x="20511" y="5810037"/>
                </a:cubicBezTo>
                <a:cubicBezTo>
                  <a:pt x="0" y="5745496"/>
                  <a:pt x="0" y="5684557"/>
                  <a:pt x="0" y="5562954"/>
                </a:cubicBezTo>
                <a:lnTo>
                  <a:pt x="0" y="418268"/>
                </a:lnTo>
                <a:cubicBezTo>
                  <a:pt x="0" y="298327"/>
                  <a:pt x="0" y="237388"/>
                  <a:pt x="20511" y="172570"/>
                </a:cubicBezTo>
                <a:cubicBezTo>
                  <a:pt x="46355" y="101936"/>
                  <a:pt x="101734" y="46536"/>
                  <a:pt x="172700" y="20775"/>
                </a:cubicBezTo>
                <a:cubicBezTo>
                  <a:pt x="236694" y="277"/>
                  <a:pt x="298226" y="0"/>
                  <a:pt x="418419"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72499068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pic>
        <p:nvPicPr>
          <p:cNvPr id="2" name="ipad.png" descr="ipad.png">
            <a:extLst>
              <a:ext uri="{FF2B5EF4-FFF2-40B4-BE49-F238E27FC236}">
                <a16:creationId xmlns:a16="http://schemas.microsoft.com/office/drawing/2014/main" id="{F03B2B5D-4EBF-2B4A-BF3F-D80A98384158}"/>
              </a:ext>
            </a:extLst>
          </p:cNvPr>
          <p:cNvPicPr>
            <a:picLocks noChangeAspect="1"/>
          </p:cNvPicPr>
          <p:nvPr userDrawn="1"/>
        </p:nvPicPr>
        <p:blipFill>
          <a:blip r:embed="rId2"/>
          <a:stretch>
            <a:fillRect/>
          </a:stretch>
        </p:blipFill>
        <p:spPr>
          <a:xfrm>
            <a:off x="2283122" y="3683000"/>
            <a:ext cx="9186622" cy="6350000"/>
          </a:xfrm>
          <a:prstGeom prst="rect">
            <a:avLst/>
          </a:prstGeom>
          <a:ln w="12700">
            <a:miter lim="400000"/>
          </a:ln>
        </p:spPr>
      </p:pic>
      <p:sp>
        <p:nvSpPr>
          <p:cNvPr id="5" name="Picture Placeholder 4">
            <a:extLst>
              <a:ext uri="{FF2B5EF4-FFF2-40B4-BE49-F238E27FC236}">
                <a16:creationId xmlns:a16="http://schemas.microsoft.com/office/drawing/2014/main" id="{4421F383-E842-CA4E-B4BE-C24CCD84BFD8}"/>
              </a:ext>
            </a:extLst>
          </p:cNvPr>
          <p:cNvSpPr>
            <a:spLocks noGrp="1"/>
          </p:cNvSpPr>
          <p:nvPr>
            <p:ph type="pic" sz="quarter" idx="10" hasCustomPrompt="1"/>
          </p:nvPr>
        </p:nvSpPr>
        <p:spPr>
          <a:xfrm>
            <a:off x="2372946" y="3776656"/>
            <a:ext cx="9007079" cy="6162676"/>
          </a:xfrm>
          <a:custGeom>
            <a:avLst/>
            <a:gdLst>
              <a:gd name="connsiteX0" fmla="*/ 510818 w 9007079"/>
              <a:gd name="connsiteY0" fmla="*/ 0 h 6162676"/>
              <a:gd name="connsiteX1" fmla="*/ 8495844 w 9007079"/>
              <a:gd name="connsiteY1" fmla="*/ 0 h 6162676"/>
              <a:gd name="connsiteX2" fmla="*/ 8796080 w 9007079"/>
              <a:gd name="connsiteY2" fmla="*/ 25107 h 6162676"/>
              <a:gd name="connsiteX3" fmla="*/ 8982059 w 9007079"/>
              <a:gd name="connsiteY3" fmla="*/ 211129 h 6162676"/>
              <a:gd name="connsiteX4" fmla="*/ 9007079 w 9007079"/>
              <a:gd name="connsiteY4" fmla="*/ 513271 h 6162676"/>
              <a:gd name="connsiteX5" fmla="*/ 9007079 w 9007079"/>
              <a:gd name="connsiteY5" fmla="*/ 5651973 h 6162676"/>
              <a:gd name="connsiteX6" fmla="*/ 8982059 w 9007079"/>
              <a:gd name="connsiteY6" fmla="*/ 5951548 h 6162676"/>
              <a:gd name="connsiteX7" fmla="*/ 8796080 w 9007079"/>
              <a:gd name="connsiteY7" fmla="*/ 6137569 h 6162676"/>
              <a:gd name="connsiteX8" fmla="*/ 8493759 w 9007079"/>
              <a:gd name="connsiteY8" fmla="*/ 6162676 h 6162676"/>
              <a:gd name="connsiteX9" fmla="*/ 510818 w 9007079"/>
              <a:gd name="connsiteY9" fmla="*/ 6162676 h 6162676"/>
              <a:gd name="connsiteX10" fmla="*/ 210999 w 9007079"/>
              <a:gd name="connsiteY10" fmla="*/ 6137569 h 6162676"/>
              <a:gd name="connsiteX11" fmla="*/ 25020 w 9007079"/>
              <a:gd name="connsiteY11" fmla="*/ 5951548 h 6162676"/>
              <a:gd name="connsiteX12" fmla="*/ 0 w 9007079"/>
              <a:gd name="connsiteY12" fmla="*/ 5649405 h 6162676"/>
              <a:gd name="connsiteX13" fmla="*/ 0 w 9007079"/>
              <a:gd name="connsiteY13" fmla="*/ 510703 h 6162676"/>
              <a:gd name="connsiteX14" fmla="*/ 25020 w 9007079"/>
              <a:gd name="connsiteY14" fmla="*/ 211129 h 6162676"/>
              <a:gd name="connsiteX15" fmla="*/ 210999 w 9007079"/>
              <a:gd name="connsiteY15" fmla="*/ 25107 h 6162676"/>
              <a:gd name="connsiteX16" fmla="*/ 510818 w 9007079"/>
              <a:gd name="connsiteY16" fmla="*/ 0 h 61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07079" h="6162676">
                <a:moveTo>
                  <a:pt x="510818" y="0"/>
                </a:moveTo>
                <a:lnTo>
                  <a:pt x="8495844" y="0"/>
                </a:lnTo>
                <a:cubicBezTo>
                  <a:pt x="8642209" y="0"/>
                  <a:pt x="8716851" y="0"/>
                  <a:pt x="8796080" y="25107"/>
                </a:cubicBezTo>
                <a:cubicBezTo>
                  <a:pt x="8882398" y="56491"/>
                  <a:pt x="8950785" y="124680"/>
                  <a:pt x="8982059" y="211129"/>
                </a:cubicBezTo>
                <a:cubicBezTo>
                  <a:pt x="9007079" y="290159"/>
                  <a:pt x="9007079" y="364340"/>
                  <a:pt x="9007079" y="513271"/>
                </a:cubicBezTo>
                <a:lnTo>
                  <a:pt x="9007079" y="5651973"/>
                </a:lnTo>
                <a:cubicBezTo>
                  <a:pt x="9007079" y="5798336"/>
                  <a:pt x="9007079" y="5872516"/>
                  <a:pt x="8982059" y="5951548"/>
                </a:cubicBezTo>
                <a:cubicBezTo>
                  <a:pt x="8950785" y="6037996"/>
                  <a:pt x="8882398" y="6106185"/>
                  <a:pt x="8796080" y="6137569"/>
                </a:cubicBezTo>
                <a:cubicBezTo>
                  <a:pt x="8716851" y="6162676"/>
                  <a:pt x="8642626" y="6162676"/>
                  <a:pt x="8493759" y="6162676"/>
                </a:cubicBezTo>
                <a:lnTo>
                  <a:pt x="510818" y="6162676"/>
                </a:lnTo>
                <a:cubicBezTo>
                  <a:pt x="364453" y="6162676"/>
                  <a:pt x="290228" y="6162676"/>
                  <a:pt x="210999" y="6137569"/>
                </a:cubicBezTo>
                <a:cubicBezTo>
                  <a:pt x="124682" y="6106185"/>
                  <a:pt x="56295" y="6037996"/>
                  <a:pt x="25020" y="5951548"/>
                </a:cubicBezTo>
                <a:cubicBezTo>
                  <a:pt x="0" y="5872516"/>
                  <a:pt x="0" y="5798336"/>
                  <a:pt x="0" y="5649405"/>
                </a:cubicBezTo>
                <a:lnTo>
                  <a:pt x="0" y="510703"/>
                </a:lnTo>
                <a:cubicBezTo>
                  <a:pt x="0" y="364340"/>
                  <a:pt x="0" y="290159"/>
                  <a:pt x="25020" y="211129"/>
                </a:cubicBezTo>
                <a:cubicBezTo>
                  <a:pt x="56295" y="124680"/>
                  <a:pt x="124682" y="56491"/>
                  <a:pt x="210999" y="25107"/>
                </a:cubicBezTo>
                <a:cubicBezTo>
                  <a:pt x="289811" y="285"/>
                  <a:pt x="364036" y="0"/>
                  <a:pt x="510818"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3298279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3B21F95-2D97-7C47-9A11-5333EB814FCC}"/>
              </a:ext>
            </a:extLst>
          </p:cNvPr>
          <p:cNvSpPr>
            <a:spLocks noGrp="1"/>
          </p:cNvSpPr>
          <p:nvPr>
            <p:ph type="pic" sz="quarter" idx="10" hasCustomPrompt="1"/>
          </p:nvPr>
        </p:nvSpPr>
        <p:spPr>
          <a:xfrm>
            <a:off x="11930931" y="2384528"/>
            <a:ext cx="4256485" cy="8946356"/>
          </a:xfrm>
          <a:custGeom>
            <a:avLst/>
            <a:gdLst>
              <a:gd name="connsiteX0" fmla="*/ 606746 w 4256485"/>
              <a:gd name="connsiteY0" fmla="*/ 0 h 8946356"/>
              <a:gd name="connsiteX1" fmla="*/ 3649739 w 4256485"/>
              <a:gd name="connsiteY1" fmla="*/ 0 h 8946356"/>
              <a:gd name="connsiteX2" fmla="*/ 4005628 w 4256485"/>
              <a:gd name="connsiteY2" fmla="*/ 29821 h 8946356"/>
              <a:gd name="connsiteX3" fmla="*/ 4226729 w 4256485"/>
              <a:gd name="connsiteY3" fmla="*/ 250995 h 8946356"/>
              <a:gd name="connsiteX4" fmla="*/ 4256485 w 4256485"/>
              <a:gd name="connsiteY4" fmla="*/ 609678 h 8946356"/>
              <a:gd name="connsiteX5" fmla="*/ 4256485 w 4256485"/>
              <a:gd name="connsiteY5" fmla="*/ 8339578 h 8946356"/>
              <a:gd name="connsiteX6" fmla="*/ 4226729 w 4256485"/>
              <a:gd name="connsiteY6" fmla="*/ 8695776 h 8946356"/>
              <a:gd name="connsiteX7" fmla="*/ 4005628 w 4256485"/>
              <a:gd name="connsiteY7" fmla="*/ 8916536 h 8946356"/>
              <a:gd name="connsiteX8" fmla="*/ 3709237 w 4256485"/>
              <a:gd name="connsiteY8" fmla="*/ 8946299 h 8946356"/>
              <a:gd name="connsiteX9" fmla="*/ 3648120 w 4256485"/>
              <a:gd name="connsiteY9" fmla="*/ 8946356 h 8946356"/>
              <a:gd name="connsiteX10" fmla="*/ 605623 w 4256485"/>
              <a:gd name="connsiteY10" fmla="*/ 8946356 h 8946356"/>
              <a:gd name="connsiteX11" fmla="*/ 545400 w 4256485"/>
              <a:gd name="connsiteY11" fmla="*/ 8946299 h 8946356"/>
              <a:gd name="connsiteX12" fmla="*/ 250857 w 4256485"/>
              <a:gd name="connsiteY12" fmla="*/ 8916536 h 8946356"/>
              <a:gd name="connsiteX13" fmla="*/ 29756 w 4256485"/>
              <a:gd name="connsiteY13" fmla="*/ 8695776 h 8946356"/>
              <a:gd name="connsiteX14" fmla="*/ 0 w 4256485"/>
              <a:gd name="connsiteY14" fmla="*/ 8336680 h 8946356"/>
              <a:gd name="connsiteX15" fmla="*/ 0 w 4256485"/>
              <a:gd name="connsiteY15" fmla="*/ 606779 h 8946356"/>
              <a:gd name="connsiteX16" fmla="*/ 29756 w 4256485"/>
              <a:gd name="connsiteY16" fmla="*/ 250995 h 8946356"/>
              <a:gd name="connsiteX17" fmla="*/ 250857 w 4256485"/>
              <a:gd name="connsiteY17" fmla="*/ 29821 h 8946356"/>
              <a:gd name="connsiteX18" fmla="*/ 606746 w 4256485"/>
              <a:gd name="connsiteY18" fmla="*/ 0 h 894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6485" h="8946356">
                <a:moveTo>
                  <a:pt x="606746" y="0"/>
                </a:moveTo>
                <a:lnTo>
                  <a:pt x="3649739" y="0"/>
                </a:lnTo>
                <a:cubicBezTo>
                  <a:pt x="3823545" y="0"/>
                  <a:pt x="3911828" y="0"/>
                  <a:pt x="4005628" y="29821"/>
                </a:cubicBezTo>
                <a:cubicBezTo>
                  <a:pt x="4108296" y="67098"/>
                  <a:pt x="4189288" y="148278"/>
                  <a:pt x="4226729" y="250995"/>
                </a:cubicBezTo>
                <a:cubicBezTo>
                  <a:pt x="4256485" y="344601"/>
                  <a:pt x="4256485" y="432822"/>
                  <a:pt x="4256485" y="609678"/>
                </a:cubicBezTo>
                <a:lnTo>
                  <a:pt x="4256485" y="8339578"/>
                </a:lnTo>
                <a:cubicBezTo>
                  <a:pt x="4256485" y="8513536"/>
                  <a:pt x="4256485" y="8602171"/>
                  <a:pt x="4226729" y="8695776"/>
                </a:cubicBezTo>
                <a:cubicBezTo>
                  <a:pt x="4189288" y="8798494"/>
                  <a:pt x="4108296" y="8879259"/>
                  <a:pt x="4005628" y="8916536"/>
                </a:cubicBezTo>
                <a:cubicBezTo>
                  <a:pt x="3923553" y="8942629"/>
                  <a:pt x="3845702" y="8945891"/>
                  <a:pt x="3709237" y="8946299"/>
                </a:cubicBezTo>
                <a:lnTo>
                  <a:pt x="3648120" y="8946356"/>
                </a:lnTo>
                <a:lnTo>
                  <a:pt x="605623" y="8946356"/>
                </a:lnTo>
                <a:lnTo>
                  <a:pt x="545400" y="8946299"/>
                </a:lnTo>
                <a:cubicBezTo>
                  <a:pt x="410783" y="8945891"/>
                  <a:pt x="332932" y="8942629"/>
                  <a:pt x="250857" y="8916536"/>
                </a:cubicBezTo>
                <a:cubicBezTo>
                  <a:pt x="148189" y="8879259"/>
                  <a:pt x="67197" y="8798494"/>
                  <a:pt x="29756" y="8695776"/>
                </a:cubicBezTo>
                <a:cubicBezTo>
                  <a:pt x="0" y="8602171"/>
                  <a:pt x="0" y="8513536"/>
                  <a:pt x="0" y="8336680"/>
                </a:cubicBezTo>
                <a:lnTo>
                  <a:pt x="0" y="606779"/>
                </a:lnTo>
                <a:cubicBezTo>
                  <a:pt x="0" y="432822"/>
                  <a:pt x="0" y="344601"/>
                  <a:pt x="29756" y="250995"/>
                </a:cubicBezTo>
                <a:cubicBezTo>
                  <a:pt x="67197" y="148278"/>
                  <a:pt x="148189" y="67098"/>
                  <a:pt x="250857" y="29821"/>
                </a:cubicBezTo>
                <a:cubicBezTo>
                  <a:pt x="344066" y="415"/>
                  <a:pt x="432546" y="0"/>
                  <a:pt x="606746"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81822514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26E0574-9039-A844-9220-30F676A58E99}"/>
              </a:ext>
            </a:extLst>
          </p:cNvPr>
          <p:cNvSpPr>
            <a:spLocks noGrp="1"/>
          </p:cNvSpPr>
          <p:nvPr>
            <p:ph type="pic" sz="quarter" idx="10" hasCustomPrompt="1"/>
          </p:nvPr>
        </p:nvSpPr>
        <p:spPr>
          <a:xfrm>
            <a:off x="2423270" y="2390076"/>
            <a:ext cx="4254278" cy="8935848"/>
          </a:xfrm>
          <a:custGeom>
            <a:avLst/>
            <a:gdLst>
              <a:gd name="connsiteX0" fmla="*/ 338615 w 4254278"/>
              <a:gd name="connsiteY0" fmla="*/ 0 h 8935848"/>
              <a:gd name="connsiteX1" fmla="*/ 3914616 w 4254278"/>
              <a:gd name="connsiteY1" fmla="*/ 0 h 8935848"/>
              <a:gd name="connsiteX2" fmla="*/ 3932683 w 4254278"/>
              <a:gd name="connsiteY2" fmla="*/ 2072 h 8935848"/>
              <a:gd name="connsiteX3" fmla="*/ 4003421 w 4254278"/>
              <a:gd name="connsiteY3" fmla="*/ 19313 h 8935848"/>
              <a:gd name="connsiteX4" fmla="*/ 4224522 w 4254278"/>
              <a:gd name="connsiteY4" fmla="*/ 240486 h 8935848"/>
              <a:gd name="connsiteX5" fmla="*/ 4254278 w 4254278"/>
              <a:gd name="connsiteY5" fmla="*/ 599169 h 8935848"/>
              <a:gd name="connsiteX6" fmla="*/ 4254278 w 4254278"/>
              <a:gd name="connsiteY6" fmla="*/ 8329070 h 8935848"/>
              <a:gd name="connsiteX7" fmla="*/ 4224522 w 4254278"/>
              <a:gd name="connsiteY7" fmla="*/ 8685267 h 8935848"/>
              <a:gd name="connsiteX8" fmla="*/ 4003421 w 4254278"/>
              <a:gd name="connsiteY8" fmla="*/ 8906027 h 8935848"/>
              <a:gd name="connsiteX9" fmla="*/ 3644773 w 4254278"/>
              <a:gd name="connsiteY9" fmla="*/ 8935848 h 8935848"/>
              <a:gd name="connsiteX10" fmla="*/ 604539 w 4254278"/>
              <a:gd name="connsiteY10" fmla="*/ 8935848 h 8935848"/>
              <a:gd name="connsiteX11" fmla="*/ 248650 w 4254278"/>
              <a:gd name="connsiteY11" fmla="*/ 8906027 h 8935848"/>
              <a:gd name="connsiteX12" fmla="*/ 27549 w 4254278"/>
              <a:gd name="connsiteY12" fmla="*/ 8685267 h 8935848"/>
              <a:gd name="connsiteX13" fmla="*/ 1513 w 4254278"/>
              <a:gd name="connsiteY13" fmla="*/ 8536938 h 8935848"/>
              <a:gd name="connsiteX14" fmla="*/ 0 w 4254278"/>
              <a:gd name="connsiteY14" fmla="*/ 8493620 h 8935848"/>
              <a:gd name="connsiteX15" fmla="*/ 0 w 4254278"/>
              <a:gd name="connsiteY15" fmla="*/ 431098 h 8935848"/>
              <a:gd name="connsiteX16" fmla="*/ 1513 w 4254278"/>
              <a:gd name="connsiteY16" fmla="*/ 388246 h 8935848"/>
              <a:gd name="connsiteX17" fmla="*/ 27549 w 4254278"/>
              <a:gd name="connsiteY17" fmla="*/ 240486 h 8935848"/>
              <a:gd name="connsiteX18" fmla="*/ 248650 w 4254278"/>
              <a:gd name="connsiteY18" fmla="*/ 19313 h 8935848"/>
              <a:gd name="connsiteX19" fmla="*/ 319083 w 4254278"/>
              <a:gd name="connsiteY19" fmla="*/ 2247 h 89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54278" h="8935848">
                <a:moveTo>
                  <a:pt x="338615" y="0"/>
                </a:moveTo>
                <a:lnTo>
                  <a:pt x="3914616" y="0"/>
                </a:lnTo>
                <a:lnTo>
                  <a:pt x="3932683" y="2072"/>
                </a:lnTo>
                <a:cubicBezTo>
                  <a:pt x="3956866" y="6266"/>
                  <a:pt x="3979971" y="11857"/>
                  <a:pt x="4003421" y="19313"/>
                </a:cubicBezTo>
                <a:cubicBezTo>
                  <a:pt x="4106089" y="56589"/>
                  <a:pt x="4187081" y="137769"/>
                  <a:pt x="4224522" y="240486"/>
                </a:cubicBezTo>
                <a:cubicBezTo>
                  <a:pt x="4254278" y="334092"/>
                  <a:pt x="4254278" y="422313"/>
                  <a:pt x="4254278" y="599169"/>
                </a:cubicBezTo>
                <a:lnTo>
                  <a:pt x="4254278" y="8329070"/>
                </a:lnTo>
                <a:cubicBezTo>
                  <a:pt x="4254278" y="8503027"/>
                  <a:pt x="4254278" y="8591662"/>
                  <a:pt x="4224522" y="8685267"/>
                </a:cubicBezTo>
                <a:cubicBezTo>
                  <a:pt x="4187081" y="8787985"/>
                  <a:pt x="4106089" y="8868750"/>
                  <a:pt x="4003421" y="8906027"/>
                </a:cubicBezTo>
                <a:cubicBezTo>
                  <a:pt x="3909621" y="8935848"/>
                  <a:pt x="3821338" y="8935848"/>
                  <a:pt x="3644773" y="8935848"/>
                </a:cubicBezTo>
                <a:lnTo>
                  <a:pt x="604539" y="8935848"/>
                </a:lnTo>
                <a:cubicBezTo>
                  <a:pt x="430733" y="8935848"/>
                  <a:pt x="342450" y="8935848"/>
                  <a:pt x="248650" y="8906027"/>
                </a:cubicBezTo>
                <a:cubicBezTo>
                  <a:pt x="145982" y="8868750"/>
                  <a:pt x="64990" y="8787985"/>
                  <a:pt x="27549" y="8685267"/>
                </a:cubicBezTo>
                <a:cubicBezTo>
                  <a:pt x="12671" y="8638465"/>
                  <a:pt x="5232" y="8592905"/>
                  <a:pt x="1513" y="8536938"/>
                </a:cubicBezTo>
                <a:lnTo>
                  <a:pt x="0" y="8493620"/>
                </a:lnTo>
                <a:lnTo>
                  <a:pt x="0" y="431098"/>
                </a:lnTo>
                <a:lnTo>
                  <a:pt x="1513" y="388246"/>
                </a:lnTo>
                <a:cubicBezTo>
                  <a:pt x="5232" y="332746"/>
                  <a:pt x="12671" y="287289"/>
                  <a:pt x="27549" y="240486"/>
                </a:cubicBezTo>
                <a:cubicBezTo>
                  <a:pt x="64990" y="137769"/>
                  <a:pt x="145982" y="56589"/>
                  <a:pt x="248650" y="19313"/>
                </a:cubicBezTo>
                <a:cubicBezTo>
                  <a:pt x="271952" y="11961"/>
                  <a:pt x="294959" y="6421"/>
                  <a:pt x="319083" y="2247"/>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
        <p:nvSpPr>
          <p:cNvPr id="6" name="Picture Placeholder 5">
            <a:extLst>
              <a:ext uri="{FF2B5EF4-FFF2-40B4-BE49-F238E27FC236}">
                <a16:creationId xmlns:a16="http://schemas.microsoft.com/office/drawing/2014/main" id="{0F1A618C-1F40-F649-B418-70C995556D5B}"/>
              </a:ext>
            </a:extLst>
          </p:cNvPr>
          <p:cNvSpPr>
            <a:spLocks noGrp="1"/>
          </p:cNvSpPr>
          <p:nvPr>
            <p:ph type="pic" sz="quarter" idx="11" hasCustomPrompt="1"/>
          </p:nvPr>
        </p:nvSpPr>
        <p:spPr>
          <a:xfrm>
            <a:off x="8037096" y="2400585"/>
            <a:ext cx="4254278" cy="8935848"/>
          </a:xfrm>
          <a:custGeom>
            <a:avLst/>
            <a:gdLst>
              <a:gd name="connsiteX0" fmla="*/ 338615 w 4254278"/>
              <a:gd name="connsiteY0" fmla="*/ 0 h 8935848"/>
              <a:gd name="connsiteX1" fmla="*/ 3914616 w 4254278"/>
              <a:gd name="connsiteY1" fmla="*/ 0 h 8935848"/>
              <a:gd name="connsiteX2" fmla="*/ 3932683 w 4254278"/>
              <a:gd name="connsiteY2" fmla="*/ 2072 h 8935848"/>
              <a:gd name="connsiteX3" fmla="*/ 4003421 w 4254278"/>
              <a:gd name="connsiteY3" fmla="*/ 19313 h 8935848"/>
              <a:gd name="connsiteX4" fmla="*/ 4224522 w 4254278"/>
              <a:gd name="connsiteY4" fmla="*/ 240486 h 8935848"/>
              <a:gd name="connsiteX5" fmla="*/ 4254278 w 4254278"/>
              <a:gd name="connsiteY5" fmla="*/ 599169 h 8935848"/>
              <a:gd name="connsiteX6" fmla="*/ 4254278 w 4254278"/>
              <a:gd name="connsiteY6" fmla="*/ 8329070 h 8935848"/>
              <a:gd name="connsiteX7" fmla="*/ 4224522 w 4254278"/>
              <a:gd name="connsiteY7" fmla="*/ 8685267 h 8935848"/>
              <a:gd name="connsiteX8" fmla="*/ 4003421 w 4254278"/>
              <a:gd name="connsiteY8" fmla="*/ 8906027 h 8935848"/>
              <a:gd name="connsiteX9" fmla="*/ 3644773 w 4254278"/>
              <a:gd name="connsiteY9" fmla="*/ 8935848 h 8935848"/>
              <a:gd name="connsiteX10" fmla="*/ 604539 w 4254278"/>
              <a:gd name="connsiteY10" fmla="*/ 8935848 h 8935848"/>
              <a:gd name="connsiteX11" fmla="*/ 248650 w 4254278"/>
              <a:gd name="connsiteY11" fmla="*/ 8906027 h 8935848"/>
              <a:gd name="connsiteX12" fmla="*/ 27549 w 4254278"/>
              <a:gd name="connsiteY12" fmla="*/ 8685267 h 8935848"/>
              <a:gd name="connsiteX13" fmla="*/ 1513 w 4254278"/>
              <a:gd name="connsiteY13" fmla="*/ 8536938 h 8935848"/>
              <a:gd name="connsiteX14" fmla="*/ 0 w 4254278"/>
              <a:gd name="connsiteY14" fmla="*/ 8493620 h 8935848"/>
              <a:gd name="connsiteX15" fmla="*/ 0 w 4254278"/>
              <a:gd name="connsiteY15" fmla="*/ 431098 h 8935848"/>
              <a:gd name="connsiteX16" fmla="*/ 1513 w 4254278"/>
              <a:gd name="connsiteY16" fmla="*/ 388246 h 8935848"/>
              <a:gd name="connsiteX17" fmla="*/ 27549 w 4254278"/>
              <a:gd name="connsiteY17" fmla="*/ 240486 h 8935848"/>
              <a:gd name="connsiteX18" fmla="*/ 248650 w 4254278"/>
              <a:gd name="connsiteY18" fmla="*/ 19313 h 8935848"/>
              <a:gd name="connsiteX19" fmla="*/ 319083 w 4254278"/>
              <a:gd name="connsiteY19" fmla="*/ 2247 h 89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54278" h="8935848">
                <a:moveTo>
                  <a:pt x="338615" y="0"/>
                </a:moveTo>
                <a:lnTo>
                  <a:pt x="3914616" y="0"/>
                </a:lnTo>
                <a:lnTo>
                  <a:pt x="3932683" y="2072"/>
                </a:lnTo>
                <a:cubicBezTo>
                  <a:pt x="3956866" y="6266"/>
                  <a:pt x="3979971" y="11857"/>
                  <a:pt x="4003421" y="19313"/>
                </a:cubicBezTo>
                <a:cubicBezTo>
                  <a:pt x="4106089" y="56589"/>
                  <a:pt x="4187081" y="137769"/>
                  <a:pt x="4224522" y="240486"/>
                </a:cubicBezTo>
                <a:cubicBezTo>
                  <a:pt x="4254278" y="334092"/>
                  <a:pt x="4254278" y="422313"/>
                  <a:pt x="4254278" y="599169"/>
                </a:cubicBezTo>
                <a:lnTo>
                  <a:pt x="4254278" y="8329070"/>
                </a:lnTo>
                <a:cubicBezTo>
                  <a:pt x="4254278" y="8503027"/>
                  <a:pt x="4254278" y="8591662"/>
                  <a:pt x="4224522" y="8685267"/>
                </a:cubicBezTo>
                <a:cubicBezTo>
                  <a:pt x="4187081" y="8787985"/>
                  <a:pt x="4106089" y="8868750"/>
                  <a:pt x="4003421" y="8906027"/>
                </a:cubicBezTo>
                <a:cubicBezTo>
                  <a:pt x="3909621" y="8935848"/>
                  <a:pt x="3821338" y="8935848"/>
                  <a:pt x="3644773" y="8935848"/>
                </a:cubicBezTo>
                <a:lnTo>
                  <a:pt x="604539" y="8935848"/>
                </a:lnTo>
                <a:cubicBezTo>
                  <a:pt x="430733" y="8935848"/>
                  <a:pt x="342450" y="8935848"/>
                  <a:pt x="248650" y="8906027"/>
                </a:cubicBezTo>
                <a:cubicBezTo>
                  <a:pt x="145982" y="8868750"/>
                  <a:pt x="64990" y="8787985"/>
                  <a:pt x="27549" y="8685267"/>
                </a:cubicBezTo>
                <a:cubicBezTo>
                  <a:pt x="12671" y="8638465"/>
                  <a:pt x="5232" y="8592905"/>
                  <a:pt x="1513" y="8536938"/>
                </a:cubicBezTo>
                <a:lnTo>
                  <a:pt x="0" y="8493620"/>
                </a:lnTo>
                <a:lnTo>
                  <a:pt x="0" y="431098"/>
                </a:lnTo>
                <a:lnTo>
                  <a:pt x="1513" y="388246"/>
                </a:lnTo>
                <a:cubicBezTo>
                  <a:pt x="5232" y="332746"/>
                  <a:pt x="12671" y="287289"/>
                  <a:pt x="27549" y="240486"/>
                </a:cubicBezTo>
                <a:cubicBezTo>
                  <a:pt x="64990" y="137769"/>
                  <a:pt x="145982" y="56589"/>
                  <a:pt x="248650" y="19313"/>
                </a:cubicBezTo>
                <a:cubicBezTo>
                  <a:pt x="271952" y="11961"/>
                  <a:pt x="294959" y="6421"/>
                  <a:pt x="319083" y="2247"/>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2655662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DFD68E8-4CA9-6640-A70F-7DE71ABA706F}"/>
              </a:ext>
            </a:extLst>
          </p:cNvPr>
          <p:cNvSpPr>
            <a:spLocks noGrp="1"/>
          </p:cNvSpPr>
          <p:nvPr>
            <p:ph type="pic" sz="quarter" idx="10" hasCustomPrompt="1"/>
          </p:nvPr>
        </p:nvSpPr>
        <p:spPr>
          <a:xfrm>
            <a:off x="2280245" y="2286000"/>
            <a:ext cx="9908878" cy="9139536"/>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5185397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756EAFC-9D0D-8145-9B84-DC447C034311}"/>
              </a:ext>
            </a:extLst>
          </p:cNvPr>
          <p:cNvSpPr>
            <a:spLocks noGrp="1"/>
          </p:cNvSpPr>
          <p:nvPr>
            <p:ph type="pic" sz="quarter" idx="10" hasCustomPrompt="1"/>
          </p:nvPr>
        </p:nvSpPr>
        <p:spPr>
          <a:xfrm>
            <a:off x="0" y="0"/>
            <a:ext cx="24384000" cy="6858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46788551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09F5885-D389-E34F-8AE9-01BD13C4FEC7}"/>
              </a:ext>
            </a:extLst>
          </p:cNvPr>
          <p:cNvSpPr>
            <a:spLocks noGrp="1"/>
          </p:cNvSpPr>
          <p:nvPr>
            <p:ph type="pic" sz="quarter" idx="10" hasCustomPrompt="1"/>
          </p:nvPr>
        </p:nvSpPr>
        <p:spPr>
          <a:xfrm>
            <a:off x="2280244" y="2286000"/>
            <a:ext cx="19817755" cy="9139536"/>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632863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
            <a:extLst>
              <a:ext uri="{FF2B5EF4-FFF2-40B4-BE49-F238E27FC236}">
                <a16:creationId xmlns:a16="http://schemas.microsoft.com/office/drawing/2014/main" id="{3F89AFDA-B2A5-C344-93C4-949F71309ED9}"/>
              </a:ext>
            </a:extLst>
          </p:cNvPr>
          <p:cNvSpPr>
            <a:spLocks noGrp="1"/>
          </p:cNvSpPr>
          <p:nvPr>
            <p:ph type="sldNum" sz="quarter" idx="10"/>
          </p:nvPr>
        </p:nvSpPr>
        <p:spPr>
          <a:ln/>
        </p:spPr>
        <p:txBody>
          <a:bodyPr/>
          <a:lstStyle>
            <a:lvl1pPr>
              <a:defRPr/>
            </a:lvl1pPr>
          </a:lstStyle>
          <a:p>
            <a:fld id="{A8305DF5-57B8-374F-826C-78E6B806A216}" type="slidenum">
              <a:rPr lang="en-US" altLang="en-US"/>
              <a:pPr/>
              <a:t>‹#›</a:t>
            </a:fld>
            <a:endParaRPr lang="en-US" altLang="en-US"/>
          </a:p>
        </p:txBody>
      </p:sp>
    </p:spTree>
    <p:extLst>
      <p:ext uri="{BB962C8B-B14F-4D97-AF65-F5344CB8AC3E}">
        <p14:creationId xmlns:p14="http://schemas.microsoft.com/office/powerpoint/2010/main" val="3190037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LEFT">
    <p:spTree>
      <p:nvGrpSpPr>
        <p:cNvPr id="1" name=""/>
        <p:cNvGrpSpPr/>
        <p:nvPr/>
      </p:nvGrpSpPr>
      <p:grpSpPr>
        <a:xfrm>
          <a:off x="0" y="0"/>
          <a:ext cx="0" cy="0"/>
          <a:chOff x="0" y="0"/>
          <a:chExt cx="0" cy="0"/>
        </a:xfrm>
      </p:grpSpPr>
      <p:sp>
        <p:nvSpPr>
          <p:cNvPr id="8" name="Backgrund"/>
          <p:cNvSpPr/>
          <p:nvPr userDrawn="1"/>
        </p:nvSpPr>
        <p:spPr bwMode="gray">
          <a:xfrm>
            <a:off x="0" y="0"/>
            <a:ext cx="24384000" cy="11633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7" name="Bar"/>
          <p:cNvSpPr/>
          <p:nvPr userDrawn="1"/>
        </p:nvSpPr>
        <p:spPr bwMode="ltGray">
          <a:xfrm>
            <a:off x="0" y="11633200"/>
            <a:ext cx="24384000" cy="208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2" name="Title"/>
          <p:cNvSpPr>
            <a:spLocks noGrp="1"/>
          </p:cNvSpPr>
          <p:nvPr>
            <p:ph type="ctrTitle"/>
          </p:nvPr>
        </p:nvSpPr>
        <p:spPr bwMode="gray">
          <a:xfrm>
            <a:off x="2110688" y="0"/>
            <a:ext cx="20162625" cy="7488000"/>
          </a:xfrm>
        </p:spPr>
        <p:txBody>
          <a:bodyPr anchor="b"/>
          <a:lstStyle>
            <a:lvl1pPr>
              <a:lnSpc>
                <a:spcPct val="80000"/>
              </a:lnSpc>
              <a:spcBef>
                <a:spcPts val="0"/>
              </a:spcBef>
              <a:spcAft>
                <a:spcPts val="1998"/>
              </a:spcAft>
              <a:defRPr sz="17584">
                <a:solidFill>
                  <a:srgbClr val="FFFFFF"/>
                </a:solidFill>
                <a:latin typeface="Bebas Neue" panose="020B0506020202020201" pitchFamily="34" charset="0"/>
              </a:defRPr>
            </a:lvl1pPr>
          </a:lstStyle>
          <a:p>
            <a:r>
              <a:rPr lang="en-US" dirty="0"/>
              <a:t>Click to edit Master title style</a:t>
            </a:r>
          </a:p>
        </p:txBody>
      </p:sp>
      <p:sp>
        <p:nvSpPr>
          <p:cNvPr id="3" name="Subtitle"/>
          <p:cNvSpPr>
            <a:spLocks noGrp="1"/>
          </p:cNvSpPr>
          <p:nvPr>
            <p:ph type="subTitle" idx="1"/>
          </p:nvPr>
        </p:nvSpPr>
        <p:spPr bwMode="gray">
          <a:xfrm>
            <a:off x="2110688" y="7488000"/>
            <a:ext cx="20162625" cy="4140000"/>
          </a:xfrm>
        </p:spPr>
        <p:txBody>
          <a:bodyPr/>
          <a:lstStyle>
            <a:lvl1pPr marL="0" indent="0" algn="l">
              <a:buNone/>
              <a:defRPr sz="8792">
                <a:solidFill>
                  <a:srgbClr val="B2B2B2"/>
                </a:solidFill>
              </a:defRPr>
            </a:lvl1pPr>
            <a:lvl2pPr marL="913578" indent="0" algn="ctr">
              <a:buNone/>
              <a:defRPr>
                <a:solidFill>
                  <a:schemeClr val="tx1">
                    <a:tint val="75000"/>
                  </a:schemeClr>
                </a:solidFill>
              </a:defRPr>
            </a:lvl2pPr>
            <a:lvl3pPr marL="1827154" indent="0" algn="ctr">
              <a:buNone/>
              <a:defRPr>
                <a:solidFill>
                  <a:schemeClr val="tx1">
                    <a:tint val="75000"/>
                  </a:schemeClr>
                </a:solidFill>
              </a:defRPr>
            </a:lvl3pPr>
            <a:lvl4pPr marL="2740732" indent="0" algn="ctr">
              <a:buNone/>
              <a:defRPr>
                <a:solidFill>
                  <a:schemeClr val="tx1">
                    <a:tint val="75000"/>
                  </a:schemeClr>
                </a:solidFill>
              </a:defRPr>
            </a:lvl4pPr>
            <a:lvl5pPr marL="3654308" indent="0" algn="ctr">
              <a:buNone/>
              <a:defRPr>
                <a:solidFill>
                  <a:schemeClr val="tx1">
                    <a:tint val="75000"/>
                  </a:schemeClr>
                </a:solidFill>
              </a:defRPr>
            </a:lvl5pPr>
            <a:lvl6pPr marL="4567886" indent="0" algn="ctr">
              <a:buNone/>
              <a:defRPr>
                <a:solidFill>
                  <a:schemeClr val="tx1">
                    <a:tint val="75000"/>
                  </a:schemeClr>
                </a:solidFill>
              </a:defRPr>
            </a:lvl6pPr>
            <a:lvl7pPr marL="5481462" indent="0" algn="ctr">
              <a:buNone/>
              <a:defRPr>
                <a:solidFill>
                  <a:schemeClr val="tx1">
                    <a:tint val="75000"/>
                  </a:schemeClr>
                </a:solidFill>
              </a:defRPr>
            </a:lvl7pPr>
            <a:lvl8pPr marL="6395040" indent="0" algn="ctr">
              <a:buNone/>
              <a:defRPr>
                <a:solidFill>
                  <a:schemeClr val="tx1">
                    <a:tint val="75000"/>
                  </a:schemeClr>
                </a:solidFill>
              </a:defRPr>
            </a:lvl8pPr>
            <a:lvl9pPr marL="7308616" indent="0" algn="ctr">
              <a:buNone/>
              <a:defRPr>
                <a:solidFill>
                  <a:schemeClr val="tx1">
                    <a:tint val="75000"/>
                  </a:schemeClr>
                </a:solidFill>
              </a:defRPr>
            </a:lvl9pPr>
          </a:lstStyle>
          <a:p>
            <a:r>
              <a:rPr lang="en-US" dirty="0"/>
              <a:t>Click to edit Master subtitle style</a:t>
            </a:r>
          </a:p>
        </p:txBody>
      </p:sp>
      <p:sp>
        <p:nvSpPr>
          <p:cNvPr id="4" name="Date"/>
          <p:cNvSpPr>
            <a:spLocks noGrp="1"/>
          </p:cNvSpPr>
          <p:nvPr>
            <p:ph type="dt" sz="half" idx="10"/>
          </p:nvPr>
        </p:nvSpPr>
        <p:spPr/>
        <p:txBody>
          <a:bodyPr/>
          <a:lstStyle/>
          <a:p>
            <a:fld id="{27FC3DAB-407D-4279-8EB6-232635B61438}" type="datetimeFigureOut">
              <a:rPr lang="en-US" smtClean="0"/>
              <a:t>11/17/2023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50150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CENTER">
    <p:spTree>
      <p:nvGrpSpPr>
        <p:cNvPr id="1" name=""/>
        <p:cNvGrpSpPr/>
        <p:nvPr/>
      </p:nvGrpSpPr>
      <p:grpSpPr>
        <a:xfrm>
          <a:off x="0" y="0"/>
          <a:ext cx="0" cy="0"/>
          <a:chOff x="0" y="0"/>
          <a:chExt cx="0" cy="0"/>
        </a:xfrm>
      </p:grpSpPr>
      <p:sp>
        <p:nvSpPr>
          <p:cNvPr id="8" name="Backgrund"/>
          <p:cNvSpPr/>
          <p:nvPr userDrawn="1"/>
        </p:nvSpPr>
        <p:spPr bwMode="gray">
          <a:xfrm>
            <a:off x="0" y="0"/>
            <a:ext cx="24384000" cy="11633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7" name="Bar"/>
          <p:cNvSpPr/>
          <p:nvPr userDrawn="1"/>
        </p:nvSpPr>
        <p:spPr bwMode="ltGray">
          <a:xfrm>
            <a:off x="0" y="11633200"/>
            <a:ext cx="24384000" cy="208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2" name="Title"/>
          <p:cNvSpPr>
            <a:spLocks noGrp="1"/>
          </p:cNvSpPr>
          <p:nvPr>
            <p:ph type="ctrTitle"/>
          </p:nvPr>
        </p:nvSpPr>
        <p:spPr bwMode="gray">
          <a:xfrm>
            <a:off x="2110688" y="0"/>
            <a:ext cx="20162625" cy="7488000"/>
          </a:xfrm>
        </p:spPr>
        <p:txBody>
          <a:bodyPr anchor="b"/>
          <a:lstStyle>
            <a:lvl1pPr algn="ctr">
              <a:lnSpc>
                <a:spcPct val="80000"/>
              </a:lnSpc>
              <a:spcBef>
                <a:spcPts val="0"/>
              </a:spcBef>
              <a:spcAft>
                <a:spcPts val="1998"/>
              </a:spcAft>
              <a:defRPr sz="17584">
                <a:solidFill>
                  <a:srgbClr val="FFFFFF"/>
                </a:solidFill>
                <a:latin typeface="Bebas Neue" panose="020B0506020202020201" pitchFamily="34" charset="0"/>
              </a:defRPr>
            </a:lvl1pPr>
          </a:lstStyle>
          <a:p>
            <a:r>
              <a:rPr lang="en-US" dirty="0"/>
              <a:t>Click to edit Master title style</a:t>
            </a:r>
          </a:p>
        </p:txBody>
      </p:sp>
      <p:sp>
        <p:nvSpPr>
          <p:cNvPr id="3" name="Subtitle"/>
          <p:cNvSpPr>
            <a:spLocks noGrp="1"/>
          </p:cNvSpPr>
          <p:nvPr>
            <p:ph type="subTitle" idx="1"/>
          </p:nvPr>
        </p:nvSpPr>
        <p:spPr bwMode="gray">
          <a:xfrm>
            <a:off x="2110688" y="7488000"/>
            <a:ext cx="20162625" cy="4140000"/>
          </a:xfrm>
        </p:spPr>
        <p:txBody>
          <a:bodyPr/>
          <a:lstStyle>
            <a:lvl1pPr marL="0" indent="0" algn="ctr">
              <a:buNone/>
              <a:defRPr sz="8792">
                <a:solidFill>
                  <a:srgbClr val="B2B2B2"/>
                </a:solidFill>
              </a:defRPr>
            </a:lvl1pPr>
            <a:lvl2pPr marL="913578" indent="0" algn="ctr">
              <a:buNone/>
              <a:defRPr>
                <a:solidFill>
                  <a:schemeClr val="tx1">
                    <a:tint val="75000"/>
                  </a:schemeClr>
                </a:solidFill>
              </a:defRPr>
            </a:lvl2pPr>
            <a:lvl3pPr marL="1827154" indent="0" algn="ctr">
              <a:buNone/>
              <a:defRPr>
                <a:solidFill>
                  <a:schemeClr val="tx1">
                    <a:tint val="75000"/>
                  </a:schemeClr>
                </a:solidFill>
              </a:defRPr>
            </a:lvl3pPr>
            <a:lvl4pPr marL="2740732" indent="0" algn="ctr">
              <a:buNone/>
              <a:defRPr>
                <a:solidFill>
                  <a:schemeClr val="tx1">
                    <a:tint val="75000"/>
                  </a:schemeClr>
                </a:solidFill>
              </a:defRPr>
            </a:lvl4pPr>
            <a:lvl5pPr marL="3654308" indent="0" algn="ctr">
              <a:buNone/>
              <a:defRPr>
                <a:solidFill>
                  <a:schemeClr val="tx1">
                    <a:tint val="75000"/>
                  </a:schemeClr>
                </a:solidFill>
              </a:defRPr>
            </a:lvl5pPr>
            <a:lvl6pPr marL="4567886" indent="0" algn="ctr">
              <a:buNone/>
              <a:defRPr>
                <a:solidFill>
                  <a:schemeClr val="tx1">
                    <a:tint val="75000"/>
                  </a:schemeClr>
                </a:solidFill>
              </a:defRPr>
            </a:lvl6pPr>
            <a:lvl7pPr marL="5481462" indent="0" algn="ctr">
              <a:buNone/>
              <a:defRPr>
                <a:solidFill>
                  <a:schemeClr val="tx1">
                    <a:tint val="75000"/>
                  </a:schemeClr>
                </a:solidFill>
              </a:defRPr>
            </a:lvl7pPr>
            <a:lvl8pPr marL="6395040" indent="0" algn="ctr">
              <a:buNone/>
              <a:defRPr>
                <a:solidFill>
                  <a:schemeClr val="tx1">
                    <a:tint val="75000"/>
                  </a:schemeClr>
                </a:solidFill>
              </a:defRPr>
            </a:lvl8pPr>
            <a:lvl9pPr marL="7308616" indent="0" algn="ctr">
              <a:buNone/>
              <a:defRPr>
                <a:solidFill>
                  <a:schemeClr val="tx1">
                    <a:tint val="75000"/>
                  </a:schemeClr>
                </a:solidFill>
              </a:defRPr>
            </a:lvl9pPr>
          </a:lstStyle>
          <a:p>
            <a:r>
              <a:rPr lang="en-US" dirty="0"/>
              <a:t>Click to edit Master subtitle style</a:t>
            </a:r>
          </a:p>
        </p:txBody>
      </p:sp>
      <p:sp>
        <p:nvSpPr>
          <p:cNvPr id="4" name="Date"/>
          <p:cNvSpPr>
            <a:spLocks noGrp="1"/>
          </p:cNvSpPr>
          <p:nvPr>
            <p:ph type="dt" sz="half" idx="10"/>
          </p:nvPr>
        </p:nvSpPr>
        <p:spPr/>
        <p:txBody>
          <a:bodyPr/>
          <a:lstStyle/>
          <a:p>
            <a:fld id="{27FC3DAB-407D-4279-8EB6-232635B61438}" type="datetimeFigureOut">
              <a:rPr lang="en-US" smtClean="0"/>
              <a:t>11/17/2023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18964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1080141" y="864000"/>
            <a:ext cx="22222092" cy="2160000"/>
          </a:xfrm>
        </p:spPr>
        <p:txBody>
          <a:bodyPr/>
          <a:lstStyle/>
          <a:p>
            <a:r>
              <a:rPr lang="en-US" dirty="0"/>
              <a:t>Click to edit Master title style</a:t>
            </a:r>
          </a:p>
        </p:txBody>
      </p:sp>
      <p:sp>
        <p:nvSpPr>
          <p:cNvPr id="13" name="Subtitle"/>
          <p:cNvSpPr>
            <a:spLocks noGrp="1"/>
          </p:cNvSpPr>
          <p:nvPr>
            <p:ph type="body" sz="quarter" idx="13" hasCustomPrompt="1"/>
          </p:nvPr>
        </p:nvSpPr>
        <p:spPr>
          <a:xfrm>
            <a:off x="1080141" y="1944000"/>
            <a:ext cx="22222092" cy="108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10"/>
          </p:nvPr>
        </p:nvSpPr>
        <p:spPr/>
        <p:txBody>
          <a:bodyPr/>
          <a:lstStyle/>
          <a:p>
            <a:fld id="{27FC3DAB-407D-4279-8EB6-232635B61438}" type="datetimeFigureOut">
              <a:rPr lang="en-US" smtClean="0"/>
              <a:t>11/17/2023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280788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24384000" cy="13716000"/>
          </a:xfrm>
          <a:solidFill>
            <a:schemeClr val="bg1">
              <a:lumMod val="85000"/>
            </a:schemeClr>
          </a:solidFill>
        </p:spPr>
        <p:txBody>
          <a:bodyPr lIns="144000" tIns="144000" rIns="144000" bIns="144000"/>
          <a:lstStyle>
            <a:lvl1pPr marL="0" indent="0">
              <a:buNone/>
              <a:defRPr/>
            </a:lvl1pPr>
          </a:lstStyle>
          <a:p>
            <a:endParaRPr lang="en-US" dirty="0"/>
          </a:p>
        </p:txBody>
      </p:sp>
      <p:sp>
        <p:nvSpPr>
          <p:cNvPr id="9" name="Content"/>
          <p:cNvSpPr>
            <a:spLocks noGrp="1"/>
          </p:cNvSpPr>
          <p:nvPr>
            <p:ph idx="1"/>
          </p:nvPr>
        </p:nvSpPr>
        <p:spPr>
          <a:xfrm>
            <a:off x="3866904" y="3024000"/>
            <a:ext cx="19435329" cy="8596800"/>
          </a:xfrm>
        </p:spPr>
        <p:txBody>
          <a:bodyPr/>
          <a:lstStyle>
            <a:lvl1pPr marL="0" indent="0">
              <a:buNone/>
              <a:defRPr sz="7992">
                <a:solidFill>
                  <a:schemeClr val="bg1"/>
                </a:solidFill>
              </a:defRPr>
            </a:lvl1pPr>
          </a:lstStyle>
          <a:p>
            <a:pPr lvl="0"/>
            <a:r>
              <a:rPr lang="en-US" dirty="0"/>
              <a:t>Click to edit Master text styles</a:t>
            </a:r>
          </a:p>
        </p:txBody>
      </p:sp>
      <p:sp>
        <p:nvSpPr>
          <p:cNvPr id="5" name="Date"/>
          <p:cNvSpPr>
            <a:spLocks noGrp="1"/>
          </p:cNvSpPr>
          <p:nvPr>
            <p:ph type="dt" sz="half" idx="10"/>
          </p:nvPr>
        </p:nvSpPr>
        <p:spPr>
          <a:xfrm>
            <a:off x="20421860" y="12168000"/>
            <a:ext cx="2880374" cy="720000"/>
          </a:xfrm>
        </p:spPr>
        <p:txBody>
          <a:bodyPr/>
          <a:lstStyle/>
          <a:p>
            <a:fld id="{27FC3DAB-407D-4279-8EB6-232635B61438}" type="datetimeFigureOut">
              <a:rPr lang="en-US" smtClean="0"/>
              <a:t>11/17/2023</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31960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pag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val="0"/>
              </a:ext>
            </a:extLst>
          </a:blip>
          <a:srcRect r="10354"/>
          <a:stretch/>
        </p:blipFill>
        <p:spPr>
          <a:xfrm>
            <a:off x="-14590" y="-27149"/>
            <a:ext cx="24411082" cy="13758418"/>
          </a:xfrm>
          <a:prstGeom prst="rect">
            <a:avLst/>
          </a:prstGeom>
        </p:spPr>
      </p:pic>
      <p:graphicFrame>
        <p:nvGraphicFramePr>
          <p:cNvPr id="4" name="Object 3" hidden="1"/>
          <p:cNvGraphicFramePr>
            <a:graphicFrameLocks noChangeAspect="1"/>
          </p:cNvGraphicFramePr>
          <p:nvPr>
            <p:custDataLst>
              <p:tags r:id="rId1"/>
            </p:custDataLst>
          </p:nvPr>
        </p:nvGraphicFramePr>
        <p:xfrm>
          <a:off x="3641" y="2904"/>
          <a:ext cx="3618" cy="288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1" y="2904"/>
                        <a:ext cx="3618" cy="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 name="Group 15"/>
          <p:cNvGrpSpPr>
            <a:grpSpLocks/>
          </p:cNvGrpSpPr>
          <p:nvPr userDrawn="1"/>
        </p:nvGrpSpPr>
        <p:grpSpPr bwMode="auto">
          <a:xfrm>
            <a:off x="3084" y="-486812"/>
            <a:ext cx="24380918" cy="2025160"/>
            <a:chOff x="0" y="0"/>
            <a:chExt cx="6734" cy="567"/>
          </a:xfrm>
          <a:solidFill>
            <a:schemeClr val="bg1"/>
          </a:solidFill>
        </p:grpSpPr>
        <p:sp>
          <p:nvSpPr>
            <p:cNvPr id="62" name="Rectangle 12"/>
            <p:cNvSpPr>
              <a:spLocks noChangeArrowheads="1"/>
            </p:cNvSpPr>
            <p:nvPr userDrawn="1"/>
          </p:nvSpPr>
          <p:spPr bwMode="gray">
            <a:xfrm>
              <a:off x="0" y="0"/>
              <a:ext cx="6734" cy="5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557720" fontAlgn="auto">
                <a:spcBef>
                  <a:spcPts val="0"/>
                </a:spcBef>
                <a:spcAft>
                  <a:spcPts val="0"/>
                </a:spcAft>
              </a:pPr>
              <a:endParaRPr lang="nl-NL" sz="6000">
                <a:solidFill>
                  <a:prstClr val="black"/>
                </a:solidFill>
                <a:latin typeface="Calibri"/>
                <a:cs typeface="+mn-cs"/>
              </a:endParaRPr>
            </a:p>
          </p:txBody>
        </p:sp>
        <p:sp>
          <p:nvSpPr>
            <p:cNvPr id="63" name="AutoShape 13"/>
            <p:cNvSpPr>
              <a:spLocks noChangeArrowheads="1"/>
            </p:cNvSpPr>
            <p:nvPr userDrawn="1"/>
          </p:nvSpPr>
          <p:spPr bwMode="gray">
            <a:xfrm rot="18900000">
              <a:off x="200" y="340"/>
              <a:ext cx="227" cy="227"/>
            </a:xfrm>
            <a:prstGeom prst="rtTriangle">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557720" fontAlgn="auto">
                <a:spcBef>
                  <a:spcPts val="0"/>
                </a:spcBef>
                <a:spcAft>
                  <a:spcPts val="0"/>
                </a:spcAft>
              </a:pPr>
              <a:endParaRPr lang="nl-NL" sz="6000">
                <a:solidFill>
                  <a:prstClr val="black"/>
                </a:solidFill>
                <a:latin typeface="Calibri"/>
                <a:cs typeface="+mn-cs"/>
              </a:endParaRPr>
            </a:p>
          </p:txBody>
        </p:sp>
      </p:grpSp>
      <p:pic>
        <p:nvPicPr>
          <p:cNvPr id="26" name="Afbeelding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35067" y="653041"/>
            <a:ext cx="3411328" cy="653034"/>
          </a:xfrm>
          <a:prstGeom prst="rect">
            <a:avLst/>
          </a:prstGeom>
        </p:spPr>
      </p:pic>
      <p:grpSp>
        <p:nvGrpSpPr>
          <p:cNvPr id="41" name="Group 40"/>
          <p:cNvGrpSpPr/>
          <p:nvPr userDrawn="1"/>
        </p:nvGrpSpPr>
        <p:grpSpPr bwMode="gray">
          <a:xfrm>
            <a:off x="-28346" y="7411959"/>
            <a:ext cx="12158526" cy="4081582"/>
            <a:chOff x="0" y="1754113"/>
            <a:chExt cx="5332020" cy="2250067"/>
          </a:xfrm>
        </p:grpSpPr>
        <p:sp>
          <p:nvSpPr>
            <p:cNvPr id="42" name="Snip Single Corner Rectangle 41"/>
            <p:cNvSpPr/>
            <p:nvPr/>
          </p:nvSpPr>
          <p:spPr bwMode="gray">
            <a:xfrm>
              <a:off x="1473" y="1754180"/>
              <a:ext cx="5330547" cy="2250000"/>
            </a:xfrm>
            <a:prstGeom prst="snip1Rect">
              <a:avLst>
                <a:gd name="adj" fmla="val 19102"/>
              </a:avLst>
            </a:prstGeom>
            <a:gradFill>
              <a:gsLst>
                <a:gs pos="0">
                  <a:srgbClr val="009286">
                    <a:alpha val="90000"/>
                  </a:srgbClr>
                </a:gs>
                <a:gs pos="80000">
                  <a:srgbClr val="009286">
                    <a:alpha val="90000"/>
                  </a:srgbClr>
                </a:gs>
                <a:gs pos="100000">
                  <a:srgbClr val="005E5D">
                    <a:alpha val="90000"/>
                  </a:srgbClr>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632292" rtl="0" eaLnBrk="1" fontAlgn="base" latinLnBrk="0" hangingPunct="1">
                <a:lnSpc>
                  <a:spcPct val="100000"/>
                </a:lnSpc>
                <a:spcBef>
                  <a:spcPct val="0"/>
                </a:spcBef>
                <a:spcAft>
                  <a:spcPct val="0"/>
                </a:spcAft>
                <a:buClrTx/>
                <a:buSzTx/>
                <a:buFontTx/>
                <a:buNone/>
                <a:tabLst/>
              </a:pPr>
              <a:endParaRPr kumimoji="0" lang="nl-NL" sz="3000" b="0" i="0" u="none" strike="noStrike" cap="none" normalizeH="0" baseline="0" dirty="0">
                <a:ln>
                  <a:noFill/>
                </a:ln>
                <a:solidFill>
                  <a:schemeClr val="tx1"/>
                </a:solidFill>
                <a:effectLst/>
                <a:latin typeface="Arial" charset="0"/>
                <a:cs typeface="Arial" charset="0"/>
              </a:endParaRPr>
            </a:p>
          </p:txBody>
        </p:sp>
        <p:sp>
          <p:nvSpPr>
            <p:cNvPr id="43" name="Snip Single Corner Rectangle 42"/>
            <p:cNvSpPr/>
            <p:nvPr/>
          </p:nvSpPr>
          <p:spPr bwMode="gray">
            <a:xfrm>
              <a:off x="0" y="1754113"/>
              <a:ext cx="5122069" cy="450000"/>
            </a:xfrm>
            <a:prstGeom prst="snip1Rect">
              <a:avLst>
                <a:gd name="adj" fmla="val 50000"/>
              </a:avLst>
            </a:prstGeom>
            <a:gradFill>
              <a:gsLst>
                <a:gs pos="0">
                  <a:srgbClr val="006480">
                    <a:alpha val="90000"/>
                  </a:srgbClr>
                </a:gs>
                <a:gs pos="80000">
                  <a:srgbClr val="006480">
                    <a:alpha val="90000"/>
                  </a:srgbClr>
                </a:gs>
                <a:gs pos="100000">
                  <a:srgbClr val="005E5D">
                    <a:alpha val="0"/>
                  </a:srgbClr>
                </a:gs>
              </a:gsLst>
              <a:lin ang="6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632292" rtl="0" eaLnBrk="1" fontAlgn="base" latinLnBrk="0" hangingPunct="1">
                <a:lnSpc>
                  <a:spcPct val="100000"/>
                </a:lnSpc>
                <a:spcBef>
                  <a:spcPct val="0"/>
                </a:spcBef>
                <a:spcAft>
                  <a:spcPct val="0"/>
                </a:spcAft>
                <a:buClrTx/>
                <a:buSzTx/>
                <a:buFontTx/>
                <a:buNone/>
                <a:tabLst/>
              </a:pPr>
              <a:endParaRPr kumimoji="0" lang="nl-NL" sz="3000" b="0" i="0" u="none" strike="noStrike" cap="none" normalizeH="0" baseline="0" dirty="0">
                <a:ln>
                  <a:noFill/>
                </a:ln>
                <a:solidFill>
                  <a:schemeClr val="tx1"/>
                </a:solidFill>
                <a:effectLst/>
                <a:latin typeface="Arial" charset="0"/>
                <a:cs typeface="Arial" charset="0"/>
              </a:endParaRPr>
            </a:p>
          </p:txBody>
        </p:sp>
      </p:grpSp>
      <p:sp>
        <p:nvSpPr>
          <p:cNvPr id="40" name="Text Placeholder 9"/>
          <p:cNvSpPr>
            <a:spLocks noGrp="1"/>
          </p:cNvSpPr>
          <p:nvPr>
            <p:ph type="body" sz="quarter" idx="11" hasCustomPrompt="1"/>
          </p:nvPr>
        </p:nvSpPr>
        <p:spPr>
          <a:xfrm>
            <a:off x="1128676" y="12002377"/>
            <a:ext cx="11001499" cy="503023"/>
          </a:xfrm>
        </p:spPr>
        <p:txBody>
          <a:bodyPr/>
          <a:lstStyle>
            <a:lvl1pPr>
              <a:defRPr lang="en-US" sz="3000" b="1" i="0" kern="0" dirty="0" smtClean="0">
                <a:solidFill>
                  <a:srgbClr val="FFFFFF"/>
                </a:solidFill>
                <a:latin typeface="Arial" panose="020B0604020202020204" pitchFamily="34" charset="0"/>
                <a:ea typeface="+mn-ea"/>
                <a:cs typeface="Arial" panose="020B0604020202020204" pitchFamily="34" charset="0"/>
              </a:defRPr>
            </a:lvl1pPr>
          </a:lstStyle>
          <a:p>
            <a:pPr lvl="0"/>
            <a:r>
              <a:rPr lang="en-US" dirty="0"/>
              <a:t>Subtitle</a:t>
            </a:r>
          </a:p>
        </p:txBody>
      </p:sp>
      <p:sp>
        <p:nvSpPr>
          <p:cNvPr id="44" name="TextBox 43"/>
          <p:cNvSpPr txBox="1">
            <a:spLocks noChangeArrowheads="1"/>
          </p:cNvSpPr>
          <p:nvPr userDrawn="1"/>
        </p:nvSpPr>
        <p:spPr bwMode="white">
          <a:xfrm>
            <a:off x="1128678" y="7517847"/>
            <a:ext cx="11001499" cy="59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7318" rIns="0" bIns="57318" numCol="1" anchor="t" anchorCtr="0" compatLnSpc="1">
            <a:prstTxWarp prst="textNoShape">
              <a:avLst/>
            </a:prstTxWarp>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r>
              <a:rPr lang="nl-NL" sz="2400" kern="0" dirty="0">
                <a:solidFill>
                  <a:schemeClr val="bg1"/>
                </a:solidFill>
              </a:rPr>
              <a:t>Chief</a:t>
            </a:r>
            <a:r>
              <a:rPr lang="nl-NL" sz="2400" kern="0" baseline="0" dirty="0">
                <a:solidFill>
                  <a:schemeClr val="bg1"/>
                </a:solidFill>
              </a:rPr>
              <a:t> Architect &amp; Data Management</a:t>
            </a:r>
            <a:endParaRPr lang="nl-NL" sz="2400" kern="0" dirty="0">
              <a:solidFill>
                <a:schemeClr val="bg1"/>
              </a:solidFill>
            </a:endParaRPr>
          </a:p>
        </p:txBody>
      </p:sp>
      <p:sp>
        <p:nvSpPr>
          <p:cNvPr id="45" name="Text Placeholder 9"/>
          <p:cNvSpPr>
            <a:spLocks noGrp="1"/>
          </p:cNvSpPr>
          <p:nvPr>
            <p:ph type="body" sz="quarter" idx="12" hasCustomPrompt="1"/>
          </p:nvPr>
        </p:nvSpPr>
        <p:spPr>
          <a:xfrm>
            <a:off x="1128676" y="8882675"/>
            <a:ext cx="11001499" cy="838435"/>
          </a:xfrm>
        </p:spPr>
        <p:txBody>
          <a:bodyPr/>
          <a:lstStyle>
            <a:lvl1pPr>
              <a:defRPr sz="5000" i="0">
                <a:solidFill>
                  <a:schemeClr val="bg1"/>
                </a:solidFill>
              </a:defRPr>
            </a:lvl1pPr>
          </a:lstStyle>
          <a:p>
            <a:pPr lvl="0"/>
            <a:r>
              <a:rPr lang="en-US" dirty="0"/>
              <a:t>Title</a:t>
            </a:r>
          </a:p>
        </p:txBody>
      </p:sp>
      <p:sp>
        <p:nvSpPr>
          <p:cNvPr id="46" name="Text Placeholder 9"/>
          <p:cNvSpPr>
            <a:spLocks noGrp="1"/>
          </p:cNvSpPr>
          <p:nvPr>
            <p:ph type="body" sz="quarter" idx="13" hasCustomPrompt="1"/>
          </p:nvPr>
        </p:nvSpPr>
        <p:spPr>
          <a:xfrm>
            <a:off x="1128676" y="12786105"/>
            <a:ext cx="11001499" cy="503023"/>
          </a:xfrm>
        </p:spPr>
        <p:txBody>
          <a:bodyPr/>
          <a:lstStyle>
            <a:lvl1pPr>
              <a:defRPr lang="en-US" sz="3000" b="0" i="0" kern="0" dirty="0" smtClean="0">
                <a:solidFill>
                  <a:srgbClr val="FFFFFF"/>
                </a:solidFill>
                <a:latin typeface="Arial" panose="020B0604020202020204" pitchFamily="34" charset="0"/>
                <a:ea typeface="+mn-ea"/>
                <a:cs typeface="Arial" panose="020B0604020202020204" pitchFamily="34" charset="0"/>
              </a:defRPr>
            </a:lvl1pPr>
          </a:lstStyle>
          <a:p>
            <a:pPr lvl="0"/>
            <a:r>
              <a:rPr lang="en-GB" dirty="0"/>
              <a:t>Date</a:t>
            </a:r>
            <a:endParaRPr lang="en-US" dirty="0"/>
          </a:p>
        </p:txBody>
      </p:sp>
    </p:spTree>
    <p:extLst>
      <p:ext uri="{BB962C8B-B14F-4D97-AF65-F5344CB8AC3E}">
        <p14:creationId xmlns:p14="http://schemas.microsoft.com/office/powerpoint/2010/main" val="36012473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1"/>
          </p:nvPr>
        </p:nvSpPr>
        <p:spPr>
          <a:xfrm>
            <a:off x="5689477" y="7130355"/>
            <a:ext cx="4062444" cy="5368922"/>
          </a:xfrm>
          <a:solidFill>
            <a:schemeClr val="accent6">
              <a:lumMod val="75000"/>
            </a:schemeClr>
          </a:solidFill>
          <a:ln>
            <a:solidFill>
              <a:schemeClr val="accent6">
                <a:lumMod val="60000"/>
                <a:lumOff val="4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p:cNvSpPr>
            <a:spLocks noGrp="1"/>
          </p:cNvSpPr>
          <p:nvPr>
            <p:ph idx="12"/>
          </p:nvPr>
        </p:nvSpPr>
        <p:spPr>
          <a:xfrm>
            <a:off x="10192308" y="7130355"/>
            <a:ext cx="4062444" cy="5368922"/>
          </a:xfrm>
          <a:solidFill>
            <a:schemeClr val="accent5"/>
          </a:solidFill>
          <a:ln>
            <a:solidFill>
              <a:schemeClr val="accent3">
                <a:lumMod val="60000"/>
                <a:lumOff val="4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2"/>
          <p:cNvSpPr>
            <a:spLocks noGrp="1"/>
          </p:cNvSpPr>
          <p:nvPr>
            <p:ph idx="13"/>
          </p:nvPr>
        </p:nvSpPr>
        <p:spPr>
          <a:xfrm>
            <a:off x="14627171" y="7130355"/>
            <a:ext cx="4062444" cy="5368922"/>
          </a:xfrm>
          <a:solidFill>
            <a:srgbClr val="FFC000"/>
          </a:solidFill>
          <a:ln>
            <a:solidFill>
              <a:srgbClr val="FFC000"/>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Content Placeholder 2"/>
          <p:cNvSpPr>
            <a:spLocks noGrp="1"/>
          </p:cNvSpPr>
          <p:nvPr>
            <p:ph idx="14"/>
          </p:nvPr>
        </p:nvSpPr>
        <p:spPr>
          <a:xfrm>
            <a:off x="19096010" y="7130355"/>
            <a:ext cx="4062444" cy="5368922"/>
          </a:xfrm>
          <a:solidFill>
            <a:schemeClr val="accent5">
              <a:lumMod val="75000"/>
            </a:schemeClr>
          </a:solidFill>
          <a:ln>
            <a:solidFill>
              <a:schemeClr val="accent4">
                <a:lumMod val="40000"/>
                <a:lumOff val="6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1" name="Straight Connector 30"/>
          <p:cNvCxnSpPr/>
          <p:nvPr userDrawn="1"/>
        </p:nvCxnSpPr>
        <p:spPr>
          <a:xfrm>
            <a:off x="5694403" y="4920546"/>
            <a:ext cx="405751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0197243" y="4920546"/>
            <a:ext cx="40575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4632096" y="4920546"/>
            <a:ext cx="405751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9100943" y="4920546"/>
            <a:ext cx="4057516"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8"/>
          <p:cNvSpPr>
            <a:spLocks noGrp="1"/>
          </p:cNvSpPr>
          <p:nvPr>
            <p:ph type="body" sz="quarter" idx="17" hasCustomPrompt="1"/>
          </p:nvPr>
        </p:nvSpPr>
        <p:spPr>
          <a:xfrm>
            <a:off x="5689605" y="5225801"/>
            <a:ext cx="4064000" cy="1333050"/>
          </a:xfrm>
        </p:spPr>
        <p:txBody>
          <a:bodyPr>
            <a:noAutofit/>
          </a:bodyPr>
          <a:lstStyle>
            <a:lvl1pPr>
              <a:lnSpc>
                <a:spcPct val="95000"/>
              </a:lnSpc>
              <a:spcBef>
                <a:spcPts val="1070"/>
              </a:spcBef>
              <a:spcAft>
                <a:spcPts val="0"/>
              </a:spcAft>
              <a:defRPr sz="3200" i="0" baseline="0">
                <a:solidFill>
                  <a:schemeClr val="accent6">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6" name="Text Placeholder 8"/>
          <p:cNvSpPr>
            <a:spLocks noGrp="1"/>
          </p:cNvSpPr>
          <p:nvPr>
            <p:ph type="body" sz="quarter" idx="19" hasCustomPrompt="1"/>
          </p:nvPr>
        </p:nvSpPr>
        <p:spPr>
          <a:xfrm>
            <a:off x="10190747" y="5225801"/>
            <a:ext cx="4064000" cy="1333050"/>
          </a:xfrm>
        </p:spPr>
        <p:txBody>
          <a:bodyPr>
            <a:noAutofit/>
          </a:bodyPr>
          <a:lstStyle>
            <a:lvl1pPr>
              <a:lnSpc>
                <a:spcPct val="95000"/>
              </a:lnSpc>
              <a:spcBef>
                <a:spcPts val="1070"/>
              </a:spcBef>
              <a:spcAft>
                <a:spcPts val="0"/>
              </a:spcAft>
              <a:defRPr sz="3200" i="0">
                <a:solidFill>
                  <a:schemeClr val="accent5"/>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7" name="Text Placeholder 8"/>
          <p:cNvSpPr>
            <a:spLocks noGrp="1"/>
          </p:cNvSpPr>
          <p:nvPr>
            <p:ph type="body" sz="quarter" idx="20" hasCustomPrompt="1"/>
          </p:nvPr>
        </p:nvSpPr>
        <p:spPr>
          <a:xfrm>
            <a:off x="14625610" y="5225801"/>
            <a:ext cx="4064000" cy="1333050"/>
          </a:xfrm>
        </p:spPr>
        <p:txBody>
          <a:bodyPr>
            <a:noAutofit/>
          </a:bodyPr>
          <a:lstStyle>
            <a:lvl1pPr>
              <a:lnSpc>
                <a:spcPct val="95000"/>
              </a:lnSpc>
              <a:spcBef>
                <a:spcPts val="1070"/>
              </a:spcBef>
              <a:spcAft>
                <a:spcPts val="0"/>
              </a:spcAft>
              <a:defRPr sz="3200" i="0">
                <a:solidFill>
                  <a:srgbClr val="FFC000"/>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8" name="Text Placeholder 8"/>
          <p:cNvSpPr>
            <a:spLocks noGrp="1"/>
          </p:cNvSpPr>
          <p:nvPr>
            <p:ph type="body" sz="quarter" idx="21" hasCustomPrompt="1"/>
          </p:nvPr>
        </p:nvSpPr>
        <p:spPr>
          <a:xfrm>
            <a:off x="19094454" y="5225801"/>
            <a:ext cx="4064000" cy="1333050"/>
          </a:xfrm>
        </p:spPr>
        <p:txBody>
          <a:bodyPr>
            <a:noAutofit/>
          </a:bodyPr>
          <a:lstStyle>
            <a:lvl1pPr>
              <a:lnSpc>
                <a:spcPct val="95000"/>
              </a:lnSpc>
              <a:spcBef>
                <a:spcPts val="1070"/>
              </a:spcBef>
              <a:spcAft>
                <a:spcPts val="0"/>
              </a:spcAft>
              <a:defRPr sz="3200" i="0">
                <a:solidFill>
                  <a:schemeClr val="accent5">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9" name="Text Placeholder 2"/>
          <p:cNvSpPr>
            <a:spLocks noGrp="1"/>
          </p:cNvSpPr>
          <p:nvPr>
            <p:ph type="body" idx="22" hasCustomPrompt="1"/>
          </p:nvPr>
        </p:nvSpPr>
        <p:spPr>
          <a:xfrm>
            <a:off x="5694406" y="3331230"/>
            <a:ext cx="4059202" cy="1589320"/>
          </a:xfrm>
        </p:spPr>
        <p:txBody>
          <a:bodyPr anchor="b">
            <a:noAutofit/>
          </a:bodyPr>
          <a:lstStyle>
            <a:lvl1pPr marL="0" indent="0">
              <a:lnSpc>
                <a:spcPct val="95000"/>
              </a:lnSpc>
              <a:spcBef>
                <a:spcPts val="0"/>
              </a:spcBef>
              <a:spcAft>
                <a:spcPts val="0"/>
              </a:spcAft>
              <a:buNone/>
              <a:defRPr sz="7600" b="1" i="0" spc="-536">
                <a:solidFill>
                  <a:schemeClr val="accent6">
                    <a:lumMod val="75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01</a:t>
            </a:r>
          </a:p>
        </p:txBody>
      </p:sp>
      <p:sp>
        <p:nvSpPr>
          <p:cNvPr id="40" name="Text Placeholder 2"/>
          <p:cNvSpPr>
            <a:spLocks noGrp="1"/>
          </p:cNvSpPr>
          <p:nvPr>
            <p:ph type="body" idx="23" hasCustomPrompt="1"/>
          </p:nvPr>
        </p:nvSpPr>
        <p:spPr>
          <a:xfrm>
            <a:off x="10160011" y="3331230"/>
            <a:ext cx="4059202" cy="1589320"/>
          </a:xfrm>
        </p:spPr>
        <p:txBody>
          <a:bodyPr anchor="b">
            <a:noAutofit/>
          </a:bodyPr>
          <a:lstStyle>
            <a:lvl1pPr marL="0" indent="0">
              <a:lnSpc>
                <a:spcPct val="95000"/>
              </a:lnSpc>
              <a:spcBef>
                <a:spcPts val="0"/>
              </a:spcBef>
              <a:spcAft>
                <a:spcPts val="0"/>
              </a:spcAft>
              <a:buNone/>
              <a:defRPr sz="7600" b="1" i="0" spc="-536">
                <a:solidFill>
                  <a:schemeClr val="accent5"/>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02</a:t>
            </a:r>
          </a:p>
        </p:txBody>
      </p:sp>
      <p:sp>
        <p:nvSpPr>
          <p:cNvPr id="41" name="Text Placeholder 2"/>
          <p:cNvSpPr>
            <a:spLocks noGrp="1"/>
          </p:cNvSpPr>
          <p:nvPr>
            <p:ph type="body" idx="24" hasCustomPrompt="1"/>
          </p:nvPr>
        </p:nvSpPr>
        <p:spPr>
          <a:xfrm>
            <a:off x="14630414" y="3331230"/>
            <a:ext cx="4059202" cy="1589320"/>
          </a:xfrm>
        </p:spPr>
        <p:txBody>
          <a:bodyPr anchor="b">
            <a:noAutofit/>
          </a:bodyPr>
          <a:lstStyle>
            <a:lvl1pPr marL="0" indent="0">
              <a:lnSpc>
                <a:spcPct val="95000"/>
              </a:lnSpc>
              <a:spcBef>
                <a:spcPts val="0"/>
              </a:spcBef>
              <a:spcAft>
                <a:spcPts val="0"/>
              </a:spcAft>
              <a:buNone/>
              <a:defRPr sz="7600" b="1" i="0" spc="-536">
                <a:solidFill>
                  <a:srgbClr val="FFC000"/>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03</a:t>
            </a:r>
          </a:p>
        </p:txBody>
      </p:sp>
      <p:sp>
        <p:nvSpPr>
          <p:cNvPr id="42" name="Text Placeholder 2"/>
          <p:cNvSpPr>
            <a:spLocks noGrp="1"/>
          </p:cNvSpPr>
          <p:nvPr>
            <p:ph type="body" idx="25" hasCustomPrompt="1"/>
          </p:nvPr>
        </p:nvSpPr>
        <p:spPr>
          <a:xfrm>
            <a:off x="19116445" y="3331230"/>
            <a:ext cx="4059202" cy="1589320"/>
          </a:xfrm>
          <a:noFill/>
        </p:spPr>
        <p:txBody>
          <a:bodyPr anchor="b">
            <a:noAutofit/>
          </a:bodyPr>
          <a:lstStyle>
            <a:lvl1pPr marL="0" indent="0">
              <a:lnSpc>
                <a:spcPct val="95000"/>
              </a:lnSpc>
              <a:spcBef>
                <a:spcPts val="0"/>
              </a:spcBef>
              <a:spcAft>
                <a:spcPts val="0"/>
              </a:spcAft>
              <a:buNone/>
              <a:defRPr sz="7600" b="1" i="0" spc="-536">
                <a:solidFill>
                  <a:schemeClr val="accent5">
                    <a:lumMod val="75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04</a:t>
            </a:r>
          </a:p>
        </p:txBody>
      </p:sp>
      <p:sp>
        <p:nvSpPr>
          <p:cNvPr id="43" name="Text Placeholder 2"/>
          <p:cNvSpPr>
            <a:spLocks noGrp="1"/>
          </p:cNvSpPr>
          <p:nvPr>
            <p:ph type="body" idx="26" hasCustomPrompt="1"/>
          </p:nvPr>
        </p:nvSpPr>
        <p:spPr>
          <a:xfrm>
            <a:off x="1220629" y="3331237"/>
            <a:ext cx="4059202" cy="1417310"/>
          </a:xfrm>
        </p:spPr>
        <p:txBody>
          <a:bodyPr anchor="b">
            <a:noAutofit/>
          </a:bodyPr>
          <a:lstStyle>
            <a:lvl1pPr marL="0" indent="0">
              <a:lnSpc>
                <a:spcPct val="95000"/>
              </a:lnSpc>
              <a:spcBef>
                <a:spcPts val="0"/>
              </a:spcBef>
              <a:spcAft>
                <a:spcPts val="0"/>
              </a:spcAft>
              <a:buNone/>
              <a:defRPr sz="3200" b="1" i="0">
                <a:solidFill>
                  <a:schemeClr val="bg2">
                    <a:lumMod val="40000"/>
                    <a:lumOff val="60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nl-NL" dirty="0"/>
              <a:t>INTRO</a:t>
            </a:r>
          </a:p>
        </p:txBody>
      </p:sp>
      <p:cxnSp>
        <p:nvCxnSpPr>
          <p:cNvPr id="44" name="Straight Connector 304"/>
          <p:cNvCxnSpPr/>
          <p:nvPr userDrawn="1"/>
        </p:nvCxnSpPr>
        <p:spPr>
          <a:xfrm>
            <a:off x="1190689" y="4920546"/>
            <a:ext cx="4104967"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5" name="Text Placeholder 8"/>
          <p:cNvSpPr>
            <a:spLocks noGrp="1"/>
          </p:cNvSpPr>
          <p:nvPr>
            <p:ph type="body" sz="quarter" idx="28" hasCustomPrompt="1"/>
          </p:nvPr>
        </p:nvSpPr>
        <p:spPr>
          <a:xfrm>
            <a:off x="5687914" y="6573471"/>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3- ..</a:t>
            </a:r>
          </a:p>
        </p:txBody>
      </p:sp>
      <p:sp>
        <p:nvSpPr>
          <p:cNvPr id="46" name="Text Placeholder 8"/>
          <p:cNvSpPr>
            <a:spLocks noGrp="1"/>
          </p:cNvSpPr>
          <p:nvPr>
            <p:ph type="body" sz="quarter" idx="29" hasCustomPrompt="1"/>
          </p:nvPr>
        </p:nvSpPr>
        <p:spPr>
          <a:xfrm>
            <a:off x="10197237" y="6564953"/>
            <a:ext cx="4063466"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7" name="Text Placeholder 8"/>
          <p:cNvSpPr>
            <a:spLocks noGrp="1"/>
          </p:cNvSpPr>
          <p:nvPr>
            <p:ph type="body" sz="quarter" idx="30" hasCustomPrompt="1"/>
          </p:nvPr>
        </p:nvSpPr>
        <p:spPr>
          <a:xfrm>
            <a:off x="14625607" y="6564953"/>
            <a:ext cx="4064000"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8" name="Text Placeholder 8"/>
          <p:cNvSpPr>
            <a:spLocks noGrp="1"/>
          </p:cNvSpPr>
          <p:nvPr>
            <p:ph type="body" sz="quarter" idx="31" hasCustomPrompt="1"/>
          </p:nvPr>
        </p:nvSpPr>
        <p:spPr>
          <a:xfrm>
            <a:off x="19094457" y="6576503"/>
            <a:ext cx="4064000"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9" name="Text Placeholder 8"/>
          <p:cNvSpPr>
            <a:spLocks noGrp="1"/>
          </p:cNvSpPr>
          <p:nvPr>
            <p:ph type="body" sz="quarter" idx="32" hasCustomPrompt="1"/>
          </p:nvPr>
        </p:nvSpPr>
        <p:spPr>
          <a:xfrm>
            <a:off x="1190683" y="6573471"/>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1- 3</a:t>
            </a:r>
          </a:p>
        </p:txBody>
      </p:sp>
      <p:cxnSp>
        <p:nvCxnSpPr>
          <p:cNvPr id="50" name="Straight Connector 304"/>
          <p:cNvCxnSpPr/>
          <p:nvPr userDrawn="1"/>
        </p:nvCxnSpPr>
        <p:spPr>
          <a:xfrm>
            <a:off x="1190689" y="4920546"/>
            <a:ext cx="4104967"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028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y How What 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1"/>
          </p:nvPr>
        </p:nvSpPr>
        <p:spPr>
          <a:xfrm>
            <a:off x="5689477" y="7056731"/>
            <a:ext cx="4062444" cy="5368922"/>
          </a:xfrm>
          <a:solidFill>
            <a:schemeClr val="accent6">
              <a:lumMod val="75000"/>
            </a:schemeClr>
          </a:solidFill>
          <a:ln>
            <a:solidFill>
              <a:schemeClr val="accent6">
                <a:lumMod val="60000"/>
                <a:lumOff val="40000"/>
              </a:schemeClr>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idx="12"/>
          </p:nvPr>
        </p:nvSpPr>
        <p:spPr>
          <a:xfrm>
            <a:off x="10192308" y="7056731"/>
            <a:ext cx="4062444" cy="5368922"/>
          </a:xfrm>
          <a:solidFill>
            <a:schemeClr val="accent5"/>
          </a:solidFill>
          <a:ln>
            <a:solidFill>
              <a:schemeClr val="accent3">
                <a:lumMod val="60000"/>
                <a:lumOff val="40000"/>
              </a:schemeClr>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14627171" y="7056731"/>
            <a:ext cx="4062444" cy="5368922"/>
          </a:xfrm>
          <a:solidFill>
            <a:srgbClr val="FFC000"/>
          </a:solidFill>
          <a:ln>
            <a:solidFill>
              <a:srgbClr val="FFC000"/>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5694403" y="4846922"/>
            <a:ext cx="405751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197243" y="4846922"/>
            <a:ext cx="40575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4632096" y="4846922"/>
            <a:ext cx="405751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hasCustomPrompt="1"/>
          </p:nvPr>
        </p:nvSpPr>
        <p:spPr>
          <a:xfrm>
            <a:off x="5689605" y="5152179"/>
            <a:ext cx="4064000" cy="1333050"/>
          </a:xfrm>
        </p:spPr>
        <p:txBody>
          <a:bodyPr>
            <a:noAutofit/>
          </a:bodyPr>
          <a:lstStyle>
            <a:lvl1pPr>
              <a:lnSpc>
                <a:spcPct val="95000"/>
              </a:lnSpc>
              <a:spcBef>
                <a:spcPts val="1070"/>
              </a:spcBef>
              <a:spcAft>
                <a:spcPts val="0"/>
              </a:spcAft>
              <a:defRPr sz="3200" i="0" baseline="0">
                <a:solidFill>
                  <a:schemeClr val="accent6">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0" name="Text Placeholder 8"/>
          <p:cNvSpPr>
            <a:spLocks noGrp="1"/>
          </p:cNvSpPr>
          <p:nvPr>
            <p:ph type="body" sz="quarter" idx="19" hasCustomPrompt="1"/>
          </p:nvPr>
        </p:nvSpPr>
        <p:spPr>
          <a:xfrm>
            <a:off x="10190747" y="5152179"/>
            <a:ext cx="4064000" cy="1333050"/>
          </a:xfrm>
        </p:spPr>
        <p:txBody>
          <a:bodyPr>
            <a:noAutofit/>
          </a:bodyPr>
          <a:lstStyle>
            <a:lvl1pPr>
              <a:lnSpc>
                <a:spcPct val="95000"/>
              </a:lnSpc>
              <a:spcBef>
                <a:spcPts val="1070"/>
              </a:spcBef>
              <a:spcAft>
                <a:spcPts val="0"/>
              </a:spcAft>
              <a:defRPr sz="3200" i="0">
                <a:solidFill>
                  <a:schemeClr val="accent5"/>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1" name="Text Placeholder 8"/>
          <p:cNvSpPr>
            <a:spLocks noGrp="1"/>
          </p:cNvSpPr>
          <p:nvPr>
            <p:ph type="body" sz="quarter" idx="20" hasCustomPrompt="1"/>
          </p:nvPr>
        </p:nvSpPr>
        <p:spPr>
          <a:xfrm>
            <a:off x="14625610" y="5152179"/>
            <a:ext cx="4064000" cy="1333050"/>
          </a:xfrm>
        </p:spPr>
        <p:txBody>
          <a:bodyPr>
            <a:noAutofit/>
          </a:bodyPr>
          <a:lstStyle>
            <a:lvl1pPr>
              <a:lnSpc>
                <a:spcPct val="95000"/>
              </a:lnSpc>
              <a:spcBef>
                <a:spcPts val="1070"/>
              </a:spcBef>
              <a:spcAft>
                <a:spcPts val="0"/>
              </a:spcAft>
              <a:defRPr sz="3200" i="0">
                <a:solidFill>
                  <a:srgbClr val="FFC000"/>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2" name="Text Placeholder 2"/>
          <p:cNvSpPr>
            <a:spLocks noGrp="1"/>
          </p:cNvSpPr>
          <p:nvPr>
            <p:ph type="body" idx="22" hasCustomPrompt="1"/>
          </p:nvPr>
        </p:nvSpPr>
        <p:spPr>
          <a:xfrm>
            <a:off x="5694406" y="3257606"/>
            <a:ext cx="4059202" cy="1589320"/>
          </a:xfrm>
        </p:spPr>
        <p:txBody>
          <a:bodyPr anchor="b">
            <a:noAutofit/>
          </a:bodyPr>
          <a:lstStyle>
            <a:lvl1pPr marL="0" indent="0">
              <a:lnSpc>
                <a:spcPct val="95000"/>
              </a:lnSpc>
              <a:spcBef>
                <a:spcPts val="0"/>
              </a:spcBef>
              <a:spcAft>
                <a:spcPts val="0"/>
              </a:spcAft>
              <a:buNone/>
              <a:defRPr sz="7600" b="1" i="0" spc="-536">
                <a:solidFill>
                  <a:schemeClr val="accent6">
                    <a:lumMod val="75000"/>
                  </a:schemeClr>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en-US" dirty="0"/>
              <a:t>WHY</a:t>
            </a:r>
          </a:p>
        </p:txBody>
      </p:sp>
      <p:sp>
        <p:nvSpPr>
          <p:cNvPr id="13" name="Text Placeholder 2"/>
          <p:cNvSpPr>
            <a:spLocks noGrp="1"/>
          </p:cNvSpPr>
          <p:nvPr>
            <p:ph type="body" idx="23" hasCustomPrompt="1"/>
          </p:nvPr>
        </p:nvSpPr>
        <p:spPr>
          <a:xfrm>
            <a:off x="10160011" y="3257606"/>
            <a:ext cx="4059202" cy="1589320"/>
          </a:xfrm>
        </p:spPr>
        <p:txBody>
          <a:bodyPr anchor="b">
            <a:noAutofit/>
          </a:bodyPr>
          <a:lstStyle>
            <a:lvl1pPr marL="0" indent="0">
              <a:lnSpc>
                <a:spcPct val="95000"/>
              </a:lnSpc>
              <a:spcBef>
                <a:spcPts val="0"/>
              </a:spcBef>
              <a:spcAft>
                <a:spcPts val="0"/>
              </a:spcAft>
              <a:buNone/>
              <a:defRPr sz="7600" b="1" i="0" spc="-536">
                <a:solidFill>
                  <a:schemeClr val="accent5"/>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nl-NL" dirty="0"/>
              <a:t>HOW</a:t>
            </a:r>
            <a:endParaRPr lang="en-US" dirty="0"/>
          </a:p>
        </p:txBody>
      </p:sp>
      <p:sp>
        <p:nvSpPr>
          <p:cNvPr id="14" name="Text Placeholder 2"/>
          <p:cNvSpPr>
            <a:spLocks noGrp="1"/>
          </p:cNvSpPr>
          <p:nvPr>
            <p:ph type="body" idx="24" hasCustomPrompt="1"/>
          </p:nvPr>
        </p:nvSpPr>
        <p:spPr>
          <a:xfrm>
            <a:off x="14630414" y="3257606"/>
            <a:ext cx="4059202" cy="1589320"/>
          </a:xfrm>
        </p:spPr>
        <p:txBody>
          <a:bodyPr anchor="b">
            <a:noAutofit/>
          </a:bodyPr>
          <a:lstStyle>
            <a:lvl1pPr marL="0" indent="0">
              <a:lnSpc>
                <a:spcPct val="95000"/>
              </a:lnSpc>
              <a:spcBef>
                <a:spcPts val="0"/>
              </a:spcBef>
              <a:spcAft>
                <a:spcPts val="0"/>
              </a:spcAft>
              <a:buNone/>
              <a:defRPr sz="7600" b="1" i="0" spc="-536">
                <a:solidFill>
                  <a:srgbClr val="FFC000"/>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nl-NL" dirty="0"/>
              <a:t>WHAT</a:t>
            </a:r>
            <a:endParaRPr lang="en-US" dirty="0"/>
          </a:p>
        </p:txBody>
      </p:sp>
      <p:sp>
        <p:nvSpPr>
          <p:cNvPr id="15" name="Text Placeholder 8"/>
          <p:cNvSpPr>
            <a:spLocks noGrp="1"/>
          </p:cNvSpPr>
          <p:nvPr>
            <p:ph type="body" sz="quarter" idx="28" hasCustomPrompt="1"/>
          </p:nvPr>
        </p:nvSpPr>
        <p:spPr>
          <a:xfrm>
            <a:off x="5687914" y="6499847"/>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3- ..</a:t>
            </a:r>
          </a:p>
        </p:txBody>
      </p:sp>
      <p:sp>
        <p:nvSpPr>
          <p:cNvPr id="16" name="Text Placeholder 8"/>
          <p:cNvSpPr>
            <a:spLocks noGrp="1"/>
          </p:cNvSpPr>
          <p:nvPr>
            <p:ph type="body" sz="quarter" idx="29" hasCustomPrompt="1"/>
          </p:nvPr>
        </p:nvSpPr>
        <p:spPr>
          <a:xfrm>
            <a:off x="10197237" y="6491329"/>
            <a:ext cx="4063466" cy="555422"/>
          </a:xfrm>
        </p:spPr>
        <p:txBody>
          <a:bodyPr>
            <a:noAutofit/>
          </a:bodyPr>
          <a:lstStyle>
            <a:lvl1pPr marL="694690" marR="0" indent="-694690" algn="l" defTabSz="1630142"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690" marR="0" lvl="0" indent="-694690" algn="l" defTabSz="1630142"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17" name="Text Placeholder 8"/>
          <p:cNvSpPr>
            <a:spLocks noGrp="1"/>
          </p:cNvSpPr>
          <p:nvPr>
            <p:ph type="body" sz="quarter" idx="30" hasCustomPrompt="1"/>
          </p:nvPr>
        </p:nvSpPr>
        <p:spPr>
          <a:xfrm>
            <a:off x="14625607" y="6491329"/>
            <a:ext cx="4064000" cy="555422"/>
          </a:xfrm>
        </p:spPr>
        <p:txBody>
          <a:bodyPr>
            <a:noAutofit/>
          </a:bodyPr>
          <a:lstStyle>
            <a:lvl1pPr marL="694690" marR="0" indent="-694690" algn="l" defTabSz="1630142"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690" marR="0" lvl="0" indent="-694690" algn="l" defTabSz="1630142"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Tree>
    <p:extLst>
      <p:ext uri="{BB962C8B-B14F-4D97-AF65-F5344CB8AC3E}">
        <p14:creationId xmlns:p14="http://schemas.microsoft.com/office/powerpoint/2010/main" val="65252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5" y="3625799"/>
            <a:ext cx="22158452" cy="9103646"/>
          </a:xfrm>
        </p:spPr>
        <p:txBody>
          <a:bodyPr>
            <a:noAutofit/>
          </a:bodyPr>
          <a:lstStyle>
            <a:lvl1pPr>
              <a:defRPr sz="2600">
                <a:latin typeface="Arial" panose="020B0604020202020204" pitchFamily="34" charset="0"/>
                <a:cs typeface="Arial" panose="020B0604020202020204" pitchFamily="34" charset="0"/>
              </a:defRPr>
            </a:lvl1pPr>
            <a:lvl2pPr>
              <a:defRPr sz="2600">
                <a:latin typeface="Arial" panose="020B0604020202020204" pitchFamily="34" charset="0"/>
                <a:cs typeface="Arial" panose="020B0604020202020204" pitchFamily="34" charset="0"/>
              </a:defRPr>
            </a:lvl2pPr>
            <a:lvl4pPr>
              <a:defRPr sz="1800">
                <a:latin typeface="Arial" panose="020B0604020202020204" pitchFamily="34" charset="0"/>
                <a:cs typeface="Arial" panose="020B06040202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0"/>
          </p:nvPr>
        </p:nvSpPr>
        <p:spPr>
          <a:xfrm>
            <a:off x="1190974" y="2286496"/>
            <a:ext cx="22163879" cy="1070976"/>
          </a:xfrm>
        </p:spPr>
        <p:txBody>
          <a:bodyPr anchor="t">
            <a:noAutofit/>
          </a:bodyPr>
          <a:lstStyle>
            <a:lvl1pPr marL="0" indent="0">
              <a:buNone/>
              <a:defRPr sz="2600" b="0">
                <a:latin typeface="Arial" panose="020B0604020202020204" pitchFamily="34" charset="0"/>
                <a:cs typeface="Arial" panose="020B0604020202020204" pitchFamily="34" charset="0"/>
              </a:defRPr>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Tree>
    <p:extLst>
      <p:ext uri="{BB962C8B-B14F-4D97-AF65-F5344CB8AC3E}">
        <p14:creationId xmlns:p14="http://schemas.microsoft.com/office/powerpoint/2010/main" val="1006170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847CA729-6C21-8144-9654-0E89E437DA2E}"/>
              </a:ext>
            </a:extLst>
          </p:cNvPr>
          <p:cNvSpPr>
            <a:spLocks noGrp="1"/>
          </p:cNvSpPr>
          <p:nvPr>
            <p:ph type="pic" sz="quarter" idx="10" hasCustomPrompt="1"/>
          </p:nvPr>
        </p:nvSpPr>
        <p:spPr>
          <a:xfrm>
            <a:off x="2283122" y="0"/>
            <a:ext cx="9908878"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662947549"/>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type="body" idx="10"/>
          </p:nvPr>
        </p:nvSpPr>
        <p:spPr>
          <a:xfrm>
            <a:off x="1190974" y="2286481"/>
            <a:ext cx="22164967" cy="1073038"/>
          </a:xfrm>
        </p:spPr>
        <p:txBody>
          <a:bodyPr anchor="t">
            <a:noAutofit/>
          </a:bodyPr>
          <a:lstStyle>
            <a:lvl1pPr marL="0" indent="0">
              <a:buNone/>
              <a:defRPr sz="2600" b="0">
                <a:latin typeface="Arial" panose="020B0604020202020204" pitchFamily="34" charset="0"/>
                <a:cs typeface="Arial" panose="020B0604020202020204" pitchFamily="34" charset="0"/>
              </a:defRPr>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7" name="Content Placeholder 2"/>
          <p:cNvSpPr>
            <a:spLocks noGrp="1"/>
          </p:cNvSpPr>
          <p:nvPr>
            <p:ph idx="1"/>
          </p:nvPr>
        </p:nvSpPr>
        <p:spPr>
          <a:xfrm>
            <a:off x="1190975" y="3625199"/>
            <a:ext cx="10689228" cy="9103646"/>
          </a:xfrm>
        </p:spPr>
        <p:txBody>
          <a:bodyPr>
            <a:noAutofit/>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2"/>
          </p:nvPr>
        </p:nvSpPr>
        <p:spPr>
          <a:xfrm>
            <a:off x="12497585" y="3629515"/>
            <a:ext cx="10852332" cy="9101822"/>
          </a:xfrm>
        </p:spPr>
        <p:txBody>
          <a:bodyPr>
            <a:noAutofit/>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184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90966" y="3626065"/>
            <a:ext cx="6965189" cy="9101818"/>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1190977" y="2286481"/>
            <a:ext cx="22153548"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8" name="Content Placeholder 2"/>
          <p:cNvSpPr>
            <a:spLocks noGrp="1"/>
          </p:cNvSpPr>
          <p:nvPr>
            <p:ph idx="11"/>
          </p:nvPr>
        </p:nvSpPr>
        <p:spPr>
          <a:xfrm>
            <a:off x="8674127" y="3626065"/>
            <a:ext cx="14673068"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76820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34530" y="3461851"/>
            <a:ext cx="14477588" cy="9233898"/>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1190977" y="2286481"/>
            <a:ext cx="22153548"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8" name="Content Placeholder 2"/>
          <p:cNvSpPr>
            <a:spLocks noGrp="1"/>
          </p:cNvSpPr>
          <p:nvPr>
            <p:ph idx="12"/>
          </p:nvPr>
        </p:nvSpPr>
        <p:spPr>
          <a:xfrm>
            <a:off x="16107523" y="3461853"/>
            <a:ext cx="7240753" cy="923062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233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idx="1"/>
          </p:nvPr>
        </p:nvSpPr>
        <p:spPr>
          <a:xfrm>
            <a:off x="1190971" y="3620680"/>
            <a:ext cx="6896862"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idx="10"/>
          </p:nvPr>
        </p:nvSpPr>
        <p:spPr>
          <a:xfrm>
            <a:off x="1190967" y="2286481"/>
            <a:ext cx="22157502"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3" name="Content Placeholder 2"/>
          <p:cNvSpPr>
            <a:spLocks noGrp="1"/>
          </p:cNvSpPr>
          <p:nvPr>
            <p:ph idx="11"/>
          </p:nvPr>
        </p:nvSpPr>
        <p:spPr>
          <a:xfrm>
            <a:off x="8657689" y="3620680"/>
            <a:ext cx="70597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16287311" y="3620680"/>
            <a:ext cx="70597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7639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p:cNvSpPr>
            <a:spLocks noGrp="1"/>
          </p:cNvSpPr>
          <p:nvPr>
            <p:ph idx="1"/>
          </p:nvPr>
        </p:nvSpPr>
        <p:spPr>
          <a:xfrm>
            <a:off x="1190967" y="3626065"/>
            <a:ext cx="524258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1190964" y="2286485"/>
            <a:ext cx="22159537"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0" name="Content Placeholder 2"/>
          <p:cNvSpPr>
            <a:spLocks noGrp="1"/>
          </p:cNvSpPr>
          <p:nvPr>
            <p:ph idx="11"/>
          </p:nvPr>
        </p:nvSpPr>
        <p:spPr>
          <a:xfrm>
            <a:off x="6661431"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12299066"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7936695"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9913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2"/>
          <p:cNvSpPr>
            <a:spLocks noGrp="1"/>
          </p:cNvSpPr>
          <p:nvPr>
            <p:ph idx="1"/>
          </p:nvPr>
        </p:nvSpPr>
        <p:spPr>
          <a:xfrm>
            <a:off x="1190977" y="3627265"/>
            <a:ext cx="3940487" cy="9103646"/>
          </a:xfrm>
        </p:spPr>
        <p:txBody>
          <a:bodyPr>
            <a:noAutofit/>
          </a:bodyPr>
          <a:lstStyle>
            <a:lvl4pPr>
              <a:defRPr sz="1800"/>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0"/>
          </p:nvPr>
        </p:nvSpPr>
        <p:spPr>
          <a:xfrm>
            <a:off x="1190966" y="2286481"/>
            <a:ext cx="22154107"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1" name="Content Placeholder 2"/>
          <p:cNvSpPr>
            <a:spLocks noGrp="1"/>
          </p:cNvSpPr>
          <p:nvPr>
            <p:ph idx="11"/>
          </p:nvPr>
        </p:nvSpPr>
        <p:spPr>
          <a:xfrm>
            <a:off x="5579643"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2"/>
          </p:nvPr>
        </p:nvSpPr>
        <p:spPr>
          <a:xfrm>
            <a:off x="10132347"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14685049"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19237755"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0504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2"/>
          <p:cNvSpPr>
            <a:spLocks noGrp="1"/>
          </p:cNvSpPr>
          <p:nvPr>
            <p:ph type="body" idx="10"/>
          </p:nvPr>
        </p:nvSpPr>
        <p:spPr>
          <a:xfrm>
            <a:off x="1190972" y="2269207"/>
            <a:ext cx="22210459"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2" name="Content Placeholder 2"/>
          <p:cNvSpPr>
            <a:spLocks noGrp="1"/>
          </p:cNvSpPr>
          <p:nvPr>
            <p:ph idx="1"/>
          </p:nvPr>
        </p:nvSpPr>
        <p:spPr>
          <a:xfrm>
            <a:off x="1190969" y="5606937"/>
            <a:ext cx="517138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1"/>
          </p:nvPr>
        </p:nvSpPr>
        <p:spPr>
          <a:xfrm>
            <a:off x="6679370"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12332259"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7985147"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190969" y="10339997"/>
            <a:ext cx="517138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5"/>
          </p:nvPr>
        </p:nvSpPr>
        <p:spPr>
          <a:xfrm>
            <a:off x="6679370"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6"/>
          </p:nvPr>
        </p:nvSpPr>
        <p:spPr>
          <a:xfrm>
            <a:off x="12332259"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7"/>
          </p:nvPr>
        </p:nvSpPr>
        <p:spPr>
          <a:xfrm>
            <a:off x="17985147"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4266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ijdelijke aanduiding voor inhoud 2"/>
          <p:cNvSpPr>
            <a:spLocks noGrp="1"/>
          </p:cNvSpPr>
          <p:nvPr>
            <p:ph idx="1"/>
          </p:nvPr>
        </p:nvSpPr>
        <p:spPr>
          <a:xfrm>
            <a:off x="1190975" y="2280584"/>
            <a:ext cx="22158452"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36307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3" y="2283602"/>
            <a:ext cx="10668313"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p:nvPr>
        </p:nvSpPr>
        <p:spPr>
          <a:xfrm>
            <a:off x="12518695" y="2283602"/>
            <a:ext cx="10827707"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6077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66" y="2282239"/>
            <a:ext cx="6965189"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8668699" y="2280575"/>
            <a:ext cx="14673068"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41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0393DB6A-CC37-6649-BC64-69F745C91731}"/>
              </a:ext>
            </a:extLst>
          </p:cNvPr>
          <p:cNvSpPr>
            <a:spLocks noGrp="1"/>
          </p:cNvSpPr>
          <p:nvPr>
            <p:ph type="pic" sz="quarter" idx="10" hasCustomPrompt="1"/>
          </p:nvPr>
        </p:nvSpPr>
        <p:spPr>
          <a:xfrm>
            <a:off x="7167708" y="0"/>
            <a:ext cx="6350001"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214062178"/>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0" y="2283602"/>
            <a:ext cx="14349915"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p:nvPr>
        </p:nvSpPr>
        <p:spPr>
          <a:xfrm>
            <a:off x="16260835" y="2279284"/>
            <a:ext cx="7086055"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55113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90966" y="2282154"/>
            <a:ext cx="69789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1"/>
          </p:nvPr>
        </p:nvSpPr>
        <p:spPr>
          <a:xfrm>
            <a:off x="8616438" y="2279284"/>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2"/>
          </p:nvPr>
        </p:nvSpPr>
        <p:spPr>
          <a:xfrm>
            <a:off x="16204810" y="2286472"/>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2011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No Subtitle Discussion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4 people speak.png"/>
          <p:cNvPicPr>
            <a:picLocks noChangeAspect="1"/>
          </p:cNvPicPr>
          <p:nvPr userDrawn="1"/>
        </p:nvPicPr>
        <p:blipFill>
          <a:blip r:embed="rId2"/>
          <a:srcRect b="2632"/>
          <a:stretch>
            <a:fillRect/>
          </a:stretch>
        </p:blipFill>
        <p:spPr bwMode="gray">
          <a:xfrm>
            <a:off x="17804000" y="7279573"/>
            <a:ext cx="6577378" cy="6457950"/>
          </a:xfrm>
          <a:prstGeom prst="rect">
            <a:avLst/>
          </a:prstGeom>
        </p:spPr>
      </p:pic>
      <p:pic>
        <p:nvPicPr>
          <p:cNvPr id="7" name="Picture 4" descr="4 people speak.png"/>
          <p:cNvPicPr>
            <a:picLocks noChangeAspect="1"/>
          </p:cNvPicPr>
          <p:nvPr userDrawn="1"/>
        </p:nvPicPr>
        <p:blipFill>
          <a:blip r:embed="rId2"/>
          <a:srcRect b="2632"/>
          <a:stretch>
            <a:fillRect/>
          </a:stretch>
        </p:blipFill>
        <p:spPr bwMode="gray">
          <a:xfrm>
            <a:off x="17804000" y="7279573"/>
            <a:ext cx="6577378" cy="6457950"/>
          </a:xfrm>
          <a:prstGeom prst="rect">
            <a:avLst/>
          </a:prstGeom>
        </p:spPr>
      </p:pic>
      <p:sp>
        <p:nvSpPr>
          <p:cNvPr id="11" name="Content Placeholder 2"/>
          <p:cNvSpPr>
            <a:spLocks noGrp="1"/>
          </p:cNvSpPr>
          <p:nvPr>
            <p:ph idx="1"/>
          </p:nvPr>
        </p:nvSpPr>
        <p:spPr>
          <a:xfrm>
            <a:off x="1190975" y="2282154"/>
            <a:ext cx="68960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1"/>
          </p:nvPr>
        </p:nvSpPr>
        <p:spPr>
          <a:xfrm>
            <a:off x="8580426" y="2283602"/>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16215668" y="2286470"/>
            <a:ext cx="7140268"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5026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1190971" y="2281943"/>
            <a:ext cx="5296876"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1"/>
          </p:nvPr>
        </p:nvSpPr>
        <p:spPr>
          <a:xfrm>
            <a:off x="6679131" y="2281940"/>
            <a:ext cx="5459003" cy="10445944"/>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2"/>
          </p:nvPr>
        </p:nvSpPr>
        <p:spPr>
          <a:xfrm>
            <a:off x="12329420" y="2283605"/>
            <a:ext cx="5459003"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3"/>
          </p:nvPr>
        </p:nvSpPr>
        <p:spPr>
          <a:xfrm>
            <a:off x="17979721" y="2283605"/>
            <a:ext cx="5370789"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770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p:cNvSpPr>
            <a:spLocks noGrp="1"/>
          </p:cNvSpPr>
          <p:nvPr>
            <p:ph idx="1"/>
          </p:nvPr>
        </p:nvSpPr>
        <p:spPr>
          <a:xfrm>
            <a:off x="1190977" y="2283609"/>
            <a:ext cx="3940487" cy="1044610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1"/>
          </p:nvPr>
        </p:nvSpPr>
        <p:spPr>
          <a:xfrm>
            <a:off x="5581418" y="2283609"/>
            <a:ext cx="4104512" cy="1044610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10135897" y="2281943"/>
            <a:ext cx="4104512"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4690373" y="2283606"/>
            <a:ext cx="4104512" cy="1044687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9244852" y="2283606"/>
            <a:ext cx="4104512" cy="1044687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34261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3864393-B92E-4F41-9110-6A97211DF6F5}" type="datetimeFigureOut">
              <a:rPr lang="en-GB" smtClean="0"/>
              <a:t>17/11/2023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8E5C19-4FCE-4D66-B2BE-3F97F92BCBC6}" type="slidenum">
              <a:rPr lang="en-GB" smtClean="0"/>
              <a:t>‹#›</a:t>
            </a:fld>
            <a:endParaRPr lang="en-GB"/>
          </a:p>
        </p:txBody>
      </p:sp>
    </p:spTree>
    <p:extLst>
      <p:ext uri="{BB962C8B-B14F-4D97-AF65-F5344CB8AC3E}">
        <p14:creationId xmlns:p14="http://schemas.microsoft.com/office/powerpoint/2010/main" val="34984770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6" name="Rechthoek 5"/>
          <p:cNvSpPr/>
          <p:nvPr userDrawn="1"/>
        </p:nvSpPr>
        <p:spPr>
          <a:xfrm>
            <a:off x="0" y="0"/>
            <a:ext cx="243840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78" tIns="91438" rIns="182878" bIns="91438" rtlCol="0" anchor="ctr"/>
          <a:lstStyle/>
          <a:p>
            <a:pPr algn="ctr" defTabSz="1828708"/>
            <a:endParaRPr lang="nl-NL" sz="3734">
              <a:solidFill>
                <a:prstClr val="white"/>
              </a:solidFill>
            </a:endParaRPr>
          </a:p>
        </p:txBody>
      </p:sp>
      <p:sp>
        <p:nvSpPr>
          <p:cNvPr id="9" name="Tijdelijke aanduiding voor tekst 8"/>
          <p:cNvSpPr>
            <a:spLocks noGrp="1"/>
          </p:cNvSpPr>
          <p:nvPr>
            <p:ph type="body" sz="quarter" idx="18" hasCustomPrompt="1"/>
          </p:nvPr>
        </p:nvSpPr>
        <p:spPr>
          <a:xfrm>
            <a:off x="6533609" y="6196713"/>
            <a:ext cx="11261722" cy="637266"/>
          </a:xfrm>
        </p:spPr>
        <p:txBody>
          <a:bodyPr>
            <a:noAutofit/>
          </a:bodyPr>
          <a:lstStyle>
            <a:lvl1pPr marL="0" indent="0" algn="ctr">
              <a:buNone/>
              <a:defRPr sz="4800" b="1" cap="all" baseline="0">
                <a:solidFill>
                  <a:schemeClr val="bg1"/>
                </a:solidFill>
              </a:defRPr>
            </a:lvl1pPr>
          </a:lstStyle>
          <a:p>
            <a:pPr lvl="0"/>
            <a:r>
              <a:rPr lang="nl-NL"/>
              <a:t>Voeg hier uw titel in</a:t>
            </a:r>
          </a:p>
        </p:txBody>
      </p:sp>
      <p:sp>
        <p:nvSpPr>
          <p:cNvPr id="11" name="Tijdelijke aanduiding voor tekst 8"/>
          <p:cNvSpPr>
            <a:spLocks noGrp="1"/>
          </p:cNvSpPr>
          <p:nvPr>
            <p:ph type="body" sz="quarter" idx="19" hasCustomPrompt="1"/>
          </p:nvPr>
        </p:nvSpPr>
        <p:spPr>
          <a:xfrm>
            <a:off x="6533609" y="6905123"/>
            <a:ext cx="11261722" cy="637266"/>
          </a:xfrm>
        </p:spPr>
        <p:txBody>
          <a:bodyPr>
            <a:noAutofit/>
          </a:bodyPr>
          <a:lstStyle>
            <a:lvl1pPr marL="0" indent="0" algn="ctr">
              <a:buNone/>
              <a:defRPr sz="4800" b="0" i="0" cap="all" baseline="0">
                <a:solidFill>
                  <a:schemeClr val="bg1"/>
                </a:solidFill>
              </a:defRPr>
            </a:lvl1pPr>
          </a:lstStyle>
          <a:p>
            <a:pPr lvl="0"/>
            <a:r>
              <a:rPr lang="nl-NL"/>
              <a:t>Voeg hier uw subtitel in</a:t>
            </a:r>
          </a:p>
        </p:txBody>
      </p:sp>
      <p:sp>
        <p:nvSpPr>
          <p:cNvPr id="14" name="Tijdelijke aanduiding voor tekst 19"/>
          <p:cNvSpPr>
            <a:spLocks noGrp="1"/>
          </p:cNvSpPr>
          <p:nvPr>
            <p:ph type="body" sz="quarter" idx="16" hasCustomPrompt="1"/>
          </p:nvPr>
        </p:nvSpPr>
        <p:spPr>
          <a:xfrm>
            <a:off x="11041264" y="5551662"/>
            <a:ext cx="2246400" cy="36000"/>
          </a:xfrm>
          <a:solidFill>
            <a:schemeClr val="bg1"/>
          </a:solidFill>
        </p:spPr>
        <p:txBody>
          <a:bodyPr>
            <a:noAutofit/>
          </a:bodyPr>
          <a:lstStyle>
            <a:lvl1pPr>
              <a:defRPr sz="266">
                <a:solidFill>
                  <a:schemeClr val="bg1"/>
                </a:solidFill>
              </a:defRPr>
            </a:lvl1pPr>
          </a:lstStyle>
          <a:p>
            <a:pPr lvl="0"/>
            <a:r>
              <a:rPr lang="nl-NL"/>
              <a:t>test</a:t>
            </a:r>
          </a:p>
        </p:txBody>
      </p:sp>
      <p:sp>
        <p:nvSpPr>
          <p:cNvPr id="15" name="Tijdelijke aanduiding voor tekst 19"/>
          <p:cNvSpPr>
            <a:spLocks noGrp="1"/>
          </p:cNvSpPr>
          <p:nvPr>
            <p:ph type="body" sz="quarter" idx="20" hasCustomPrompt="1"/>
          </p:nvPr>
        </p:nvSpPr>
        <p:spPr>
          <a:xfrm>
            <a:off x="11041264" y="8151426"/>
            <a:ext cx="2246400" cy="36000"/>
          </a:xfrm>
          <a:solidFill>
            <a:schemeClr val="bg1"/>
          </a:solidFill>
        </p:spPr>
        <p:txBody>
          <a:bodyPr>
            <a:noAutofit/>
          </a:bodyPr>
          <a:lstStyle>
            <a:lvl1pPr>
              <a:defRPr sz="266">
                <a:solidFill>
                  <a:schemeClr val="bg1"/>
                </a:solidFill>
              </a:defRPr>
            </a:lvl1pPr>
          </a:lstStyle>
          <a:p>
            <a:pPr lvl="0"/>
            <a:r>
              <a:rPr lang="nl-NL"/>
              <a:t>test</a:t>
            </a:r>
          </a:p>
        </p:txBody>
      </p:sp>
    </p:spTree>
    <p:extLst>
      <p:ext uri="{BB962C8B-B14F-4D97-AF65-F5344CB8AC3E}">
        <p14:creationId xmlns:p14="http://schemas.microsoft.com/office/powerpoint/2010/main" val="219756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4">
                                            <p:bg/>
                                          </p:spTgt>
                                        </p:tgtEl>
                                        <p:attrNameLst>
                                          <p:attrName>style.visibility</p:attrName>
                                        </p:attrNameLst>
                                      </p:cBhvr>
                                      <p:to>
                                        <p:strVal val="visible"/>
                                      </p:to>
                                    </p:set>
                                    <p:anim calcmode="lin" valueType="num">
                                      <p:cBhvr additive="base">
                                        <p:cTn id="15" dur="750" fill="hold"/>
                                        <p:tgtEl>
                                          <p:spTgt spid="14">
                                            <p:bg/>
                                          </p:spTgt>
                                        </p:tgtEl>
                                        <p:attrNameLst>
                                          <p:attrName>ppt_x</p:attrName>
                                        </p:attrNameLst>
                                      </p:cBhvr>
                                      <p:tavLst>
                                        <p:tav tm="0">
                                          <p:val>
                                            <p:strVal val="0-#ppt_w/2"/>
                                          </p:val>
                                        </p:tav>
                                        <p:tav tm="100000">
                                          <p:val>
                                            <p:strVal val="#ppt_x"/>
                                          </p:val>
                                        </p:tav>
                                      </p:tavLst>
                                    </p:anim>
                                    <p:anim calcmode="lin" valueType="num">
                                      <p:cBhvr additive="base">
                                        <p:cTn id="16" dur="750" fill="hold"/>
                                        <p:tgtEl>
                                          <p:spTgt spid="14">
                                            <p:bg/>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15">
                                            <p:bg/>
                                          </p:spTgt>
                                        </p:tgtEl>
                                        <p:attrNameLst>
                                          <p:attrName>style.visibility</p:attrName>
                                        </p:attrNameLst>
                                      </p:cBhvr>
                                      <p:to>
                                        <p:strVal val="visible"/>
                                      </p:to>
                                    </p:set>
                                    <p:anim calcmode="lin" valueType="num">
                                      <p:cBhvr additive="base">
                                        <p:cTn id="23" dur="750" fill="hold"/>
                                        <p:tgtEl>
                                          <p:spTgt spid="15">
                                            <p:bg/>
                                          </p:spTgt>
                                        </p:tgtEl>
                                        <p:attrNameLst>
                                          <p:attrName>ppt_x</p:attrName>
                                        </p:attrNameLst>
                                      </p:cBhvr>
                                      <p:tavLst>
                                        <p:tav tm="0">
                                          <p:val>
                                            <p:strVal val="1+#ppt_w/2"/>
                                          </p:val>
                                        </p:tav>
                                        <p:tav tm="100000">
                                          <p:val>
                                            <p:strVal val="#ppt_x"/>
                                          </p:val>
                                        </p:tav>
                                      </p:tavLst>
                                    </p:anim>
                                    <p:anim calcmode="lin" valueType="num">
                                      <p:cBhvr additive="base">
                                        <p:cTn id="24" dur="750" fill="hold"/>
                                        <p:tgtEl>
                                          <p:spTgt spid="15">
                                            <p:bg/>
                                          </p:spTgt>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50"/>
                                  </p:st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additive="base">
                                        <p:cTn id="27"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8"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2" presetClass="entr" presetSubtype="8"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4" grpId="0" build="p" animBg="1">
        <p:tmplLst>
          <p:tmpl>
            <p:tnLst>
              <p:par>
                <p:cTn presetID="2" presetClass="entr" presetSubtype="8"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 lvl="1">
            <p:tnLst>
              <p:par>
                <p:cTn presetID="2" presetClass="entr" presetSubtype="8"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Title and Content 1: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63" y="2448899"/>
            <a:ext cx="6980798"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8674125" y="2448899"/>
            <a:ext cx="14447166"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7" name="Title 3">
            <a:extLst>
              <a:ext uri="{FF2B5EF4-FFF2-40B4-BE49-F238E27FC236}">
                <a16:creationId xmlns:a16="http://schemas.microsoft.com/office/drawing/2014/main" id="{01CD07B1-650A-4B0E-8254-7BEF6AAA03D2}"/>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29367739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2. Title and Content 2: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59" y="2448899"/>
            <a:ext cx="1443675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16218198" y="2448899"/>
            <a:ext cx="691200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7" name="Title 3">
            <a:extLst>
              <a:ext uri="{FF2B5EF4-FFF2-40B4-BE49-F238E27FC236}">
                <a16:creationId xmlns:a16="http://schemas.microsoft.com/office/drawing/2014/main" id="{AAFF8408-7D9B-4D06-A48D-9091BDF96FFA}"/>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30213103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2. Title and Content 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61"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16208817"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D6D5D523-B834-4FC6-9D61-55850FC465C5}"/>
              </a:ext>
            </a:extLst>
          </p:cNvPr>
          <p:cNvSpPr>
            <a:spLocks noGrp="1"/>
          </p:cNvSpPr>
          <p:nvPr>
            <p:ph idx="14"/>
          </p:nvPr>
        </p:nvSpPr>
        <p:spPr>
          <a:xfrm>
            <a:off x="8692089"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9" name="Title 3">
            <a:extLst>
              <a:ext uri="{FF2B5EF4-FFF2-40B4-BE49-F238E27FC236}">
                <a16:creationId xmlns:a16="http://schemas.microsoft.com/office/drawing/2014/main" id="{7319D3DC-B97F-462F-A706-FF15387A9AD2}"/>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346503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Main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AD67C76-EA12-A647-BD87-DFE8B979E05B}"/>
              </a:ext>
            </a:extLst>
          </p:cNvPr>
          <p:cNvSpPr>
            <a:spLocks noGrp="1"/>
          </p:cNvSpPr>
          <p:nvPr>
            <p:ph type="pic" sz="quarter" idx="10" hasCustomPrompt="1"/>
          </p:nvPr>
        </p:nvSpPr>
        <p:spPr>
          <a:xfrm>
            <a:off x="2280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5" name="Picture Placeholder 3">
            <a:extLst>
              <a:ext uri="{FF2B5EF4-FFF2-40B4-BE49-F238E27FC236}">
                <a16:creationId xmlns:a16="http://schemas.microsoft.com/office/drawing/2014/main" id="{AF4A0CF3-5F94-994B-95F9-F954A8429C07}"/>
              </a:ext>
            </a:extLst>
          </p:cNvPr>
          <p:cNvSpPr>
            <a:spLocks noGrp="1"/>
          </p:cNvSpPr>
          <p:nvPr>
            <p:ph type="pic" sz="quarter" idx="11" hasCustomPrompt="1"/>
          </p:nvPr>
        </p:nvSpPr>
        <p:spPr>
          <a:xfrm>
            <a:off x="8889999"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111919503"/>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6563273A-81B3-6A4E-AB18-432D72C3C4AF}"/>
              </a:ext>
            </a:extLst>
          </p:cNvPr>
          <p:cNvSpPr>
            <a:spLocks noGrp="1"/>
          </p:cNvSpPr>
          <p:nvPr>
            <p:ph idx="1" hasCustomPrompt="1"/>
          </p:nvPr>
        </p:nvSpPr>
        <p:spPr>
          <a:xfrm>
            <a:off x="1175358" y="3818269"/>
            <a:ext cx="21947688" cy="8354014"/>
          </a:xfrm>
          <a:prstGeom prst="rect">
            <a:avLst/>
          </a:prstGeom>
        </p:spPr>
        <p:txBody>
          <a:bodyPr vert="horz" lIns="91440" tIns="45720" rIns="91440" bIns="45720" rtlCol="0">
            <a:normAutofit/>
          </a:bodyPr>
          <a:lstStyle>
            <a:lvl1pPr>
              <a:defRPr sz="2934"/>
            </a:lvl1pPr>
            <a:lvl2pPr>
              <a:defRPr sz="2934"/>
            </a:lvl2pPr>
            <a:lvl3pPr>
              <a:defRPr sz="2934"/>
            </a:lvl3pPr>
            <a:lvl4pPr marL="25400" indent="0">
              <a:buNone/>
              <a:tabLst/>
              <a:defRPr sz="4266" b="1"/>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ext Placeholder 2">
            <a:extLst>
              <a:ext uri="{FF2B5EF4-FFF2-40B4-BE49-F238E27FC236}">
                <a16:creationId xmlns:a16="http://schemas.microsoft.com/office/drawing/2014/main" id="{26904745-C18D-414F-A36A-69128D51ED11}"/>
              </a:ext>
            </a:extLst>
          </p:cNvPr>
          <p:cNvSpPr>
            <a:spLocks noGrp="1"/>
          </p:cNvSpPr>
          <p:nvPr>
            <p:ph type="body" idx="10"/>
          </p:nvPr>
        </p:nvSpPr>
        <p:spPr>
          <a:xfrm>
            <a:off x="1175358" y="2442635"/>
            <a:ext cx="21947688" cy="1224418"/>
          </a:xfrm>
        </p:spPr>
        <p:txBody>
          <a:bodyPr anchor="t">
            <a:noAutofit/>
          </a:bodyPr>
          <a:lstStyle>
            <a:lvl1pPr marL="0" indent="0">
              <a:buNone/>
              <a:defRPr sz="3200" b="0">
                <a:solidFill>
                  <a:schemeClr val="tx2"/>
                </a:solidFill>
                <a:latin typeface="Arial" panose="020B0604020202020204" pitchFamily="34" charset="0"/>
                <a:cs typeface="Arial" panose="020B0604020202020204" pitchFamily="34" charset="0"/>
              </a:defRPr>
            </a:lvl1pPr>
            <a:lvl2pPr marL="1088204" indent="0">
              <a:buNone/>
              <a:defRPr sz="4800" b="1"/>
            </a:lvl2pPr>
            <a:lvl3pPr marL="2176410" indent="0">
              <a:buNone/>
              <a:defRPr sz="4266" b="1"/>
            </a:lvl3pPr>
            <a:lvl4pPr marL="3264610" indent="0">
              <a:buNone/>
              <a:defRPr sz="3734" b="1"/>
            </a:lvl4pPr>
            <a:lvl5pPr marL="4352814" indent="0">
              <a:buNone/>
              <a:defRPr sz="3734" b="1"/>
            </a:lvl5pPr>
            <a:lvl6pPr marL="5441016" indent="0">
              <a:buNone/>
              <a:defRPr sz="3734" b="1"/>
            </a:lvl6pPr>
            <a:lvl7pPr marL="6529220" indent="0">
              <a:buNone/>
              <a:defRPr sz="3734" b="1"/>
            </a:lvl7pPr>
            <a:lvl8pPr marL="7617426" indent="0">
              <a:buNone/>
              <a:defRPr sz="3734" b="1"/>
            </a:lvl8pPr>
            <a:lvl9pPr marL="8705630" indent="0">
              <a:buNone/>
              <a:defRPr sz="3734" b="1"/>
            </a:lvl9pPr>
          </a:lstStyle>
          <a:p>
            <a:pPr lvl="0"/>
            <a:r>
              <a:rPr lang="en-US"/>
              <a:t>Click to edit Master text styles</a:t>
            </a:r>
          </a:p>
        </p:txBody>
      </p:sp>
      <p:sp>
        <p:nvSpPr>
          <p:cNvPr id="7" name="Title 3">
            <a:extLst>
              <a:ext uri="{FF2B5EF4-FFF2-40B4-BE49-F238E27FC236}">
                <a16:creationId xmlns:a16="http://schemas.microsoft.com/office/drawing/2014/main" id="{F295E25A-FA86-4F6D-9339-90DCF5171F89}"/>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1119669074"/>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0584F6C-EB51-4286-9023-A0C4AE55D89D}"/>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1064729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el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3ECE296-7190-C841-9864-09F81783F9D9}"/>
              </a:ext>
            </a:extLst>
          </p:cNvPr>
          <p:cNvSpPr>
            <a:spLocks noGrp="1"/>
          </p:cNvSpPr>
          <p:nvPr>
            <p:ph type="pic" sz="quarter" idx="10" hasCustomPrompt="1"/>
          </p:nvPr>
        </p:nvSpPr>
        <p:spPr>
          <a:xfrm>
            <a:off x="0" y="0"/>
            <a:ext cx="24384000" cy="13716000"/>
          </a:xfrm>
          <a:prstGeom prst="rect">
            <a:avLst/>
          </a:prstGeom>
        </p:spPr>
        <p:txBody>
          <a:bodyPr vert="vert" lIns="576000" anchor="t" anchorCtr="1">
            <a:normAutofit/>
          </a:bodyPr>
          <a:lstStyle>
            <a:lvl1pPr>
              <a:defRPr sz="4000"/>
            </a:lvl1pPr>
          </a:lstStyle>
          <a:p>
            <a:r>
              <a:rPr lang="en-NL"/>
              <a:t>Click on the icon to insert picture </a:t>
            </a:r>
            <a:br>
              <a:rPr lang="en-NL"/>
            </a:br>
            <a:r>
              <a:rPr lang="en-NL"/>
              <a:t>and </a:t>
            </a:r>
            <a:r>
              <a:rPr lang="en-GB"/>
              <a:t>rearrange</a:t>
            </a:r>
            <a:r>
              <a:rPr lang="en-NL"/>
              <a:t> picture to the back</a:t>
            </a:r>
          </a:p>
        </p:txBody>
      </p:sp>
      <p:sp>
        <p:nvSpPr>
          <p:cNvPr id="2" name="Title 1">
            <a:extLst>
              <a:ext uri="{FF2B5EF4-FFF2-40B4-BE49-F238E27FC236}">
                <a16:creationId xmlns:a16="http://schemas.microsoft.com/office/drawing/2014/main" id="{149ADA2A-0528-184A-B656-6B8F3BF68B64}"/>
              </a:ext>
            </a:extLst>
          </p:cNvPr>
          <p:cNvSpPr>
            <a:spLocks noGrp="1"/>
          </p:cNvSpPr>
          <p:nvPr>
            <p:ph type="ctrTitle" hasCustomPrompt="1"/>
          </p:nvPr>
        </p:nvSpPr>
        <p:spPr>
          <a:xfrm>
            <a:off x="1244600" y="2032003"/>
            <a:ext cx="19354800" cy="5813102"/>
          </a:xfrm>
          <a:prstGeom prst="rect">
            <a:avLst/>
          </a:prstGeom>
        </p:spPr>
        <p:txBody>
          <a:bodyPr anchor="b">
            <a:noAutofit/>
          </a:bodyPr>
          <a:lstStyle>
            <a:lvl1pPr algn="l">
              <a:defRPr sz="13200" spc="-302"/>
            </a:lvl1pPr>
          </a:lstStyle>
          <a:p>
            <a:r>
              <a:rPr lang="en-GB"/>
              <a:t>CLICK TO EDIT MASTER </a:t>
            </a:r>
            <a:br>
              <a:rPr lang="en-GB"/>
            </a:br>
            <a:r>
              <a:rPr lang="en-GB"/>
              <a:t>TITLE STYLE</a:t>
            </a:r>
            <a:endParaRPr lang="en-NL"/>
          </a:p>
        </p:txBody>
      </p:sp>
      <p:sp>
        <p:nvSpPr>
          <p:cNvPr id="3" name="Subtitle 2">
            <a:extLst>
              <a:ext uri="{FF2B5EF4-FFF2-40B4-BE49-F238E27FC236}">
                <a16:creationId xmlns:a16="http://schemas.microsoft.com/office/drawing/2014/main" id="{5E287365-37EE-2541-803D-61C47B4F82A8}"/>
              </a:ext>
            </a:extLst>
          </p:cNvPr>
          <p:cNvSpPr>
            <a:spLocks noGrp="1"/>
          </p:cNvSpPr>
          <p:nvPr>
            <p:ph type="subTitle" idx="1" hasCustomPrompt="1"/>
          </p:nvPr>
        </p:nvSpPr>
        <p:spPr>
          <a:xfrm>
            <a:off x="1244600" y="7845098"/>
            <a:ext cx="19354800" cy="1422400"/>
          </a:xfrm>
          <a:prstGeom prst="rect">
            <a:avLst/>
          </a:prstGeom>
        </p:spPr>
        <p:txBody>
          <a:bodyPr/>
          <a:lstStyle>
            <a:lvl1pPr marL="0" indent="0" algn="l">
              <a:buNone/>
              <a:defRPr sz="4800" b="1" spc="-102" baseline="0">
                <a:solidFill>
                  <a:schemeClr val="accent1"/>
                </a:solidFill>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GB"/>
              <a:t>CLICK TO EDIT MASTER SUBTITLE STYLE</a:t>
            </a:r>
            <a:endParaRPr lang="en-NL"/>
          </a:p>
        </p:txBody>
      </p:sp>
      <p:sp>
        <p:nvSpPr>
          <p:cNvPr id="10" name="Text Placeholder 5">
            <a:extLst>
              <a:ext uri="{FF2B5EF4-FFF2-40B4-BE49-F238E27FC236}">
                <a16:creationId xmlns:a16="http://schemas.microsoft.com/office/drawing/2014/main" id="{971D37DB-C0E7-E24B-A602-401C25DCC13E}"/>
              </a:ext>
            </a:extLst>
          </p:cNvPr>
          <p:cNvSpPr>
            <a:spLocks noGrp="1"/>
          </p:cNvSpPr>
          <p:nvPr>
            <p:ph type="body" sz="quarter" idx="11" hasCustomPrompt="1"/>
          </p:nvPr>
        </p:nvSpPr>
        <p:spPr>
          <a:xfrm>
            <a:off x="1244600" y="11366174"/>
            <a:ext cx="19354800" cy="1308536"/>
          </a:xfrm>
          <a:prstGeom prst="rect">
            <a:avLst/>
          </a:prstGeom>
        </p:spPr>
        <p:txBody>
          <a:bodyPr>
            <a:normAutofit/>
          </a:bodyPr>
          <a:lstStyle>
            <a:lvl1pPr>
              <a:defRPr sz="3200"/>
            </a:lvl1pPr>
          </a:lstStyle>
          <a:p>
            <a:pPr lvl="0"/>
            <a:r>
              <a:rPr lang="en-NL"/>
              <a:t>Name:</a:t>
            </a:r>
          </a:p>
          <a:p>
            <a:pPr lvl="0"/>
            <a:r>
              <a:rPr lang="en-NL"/>
              <a:t>Date &amp; Version:</a:t>
            </a:r>
          </a:p>
        </p:txBody>
      </p:sp>
    </p:spTree>
    <p:extLst>
      <p:ext uri="{BB962C8B-B14F-4D97-AF65-F5344CB8AC3E}">
        <p14:creationId xmlns:p14="http://schemas.microsoft.com/office/powerpoint/2010/main" val="2336709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B6C66E4-192D-FE40-A0B1-57F944F7F6DF}"/>
              </a:ext>
            </a:extLst>
          </p:cNvPr>
          <p:cNvSpPr>
            <a:spLocks noChangeArrowheads="1"/>
          </p:cNvSpPr>
          <p:nvPr userDrawn="1"/>
        </p:nvSpPr>
        <p:spPr bwMode="auto">
          <a:xfrm>
            <a:off x="0" y="3200400"/>
            <a:ext cx="24384000" cy="8686800"/>
          </a:xfrm>
          <a:prstGeom prst="rect">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pic>
        <p:nvPicPr>
          <p:cNvPr id="5" name="Picture 3">
            <a:extLst>
              <a:ext uri="{FF2B5EF4-FFF2-40B4-BE49-F238E27FC236}">
                <a16:creationId xmlns:a16="http://schemas.microsoft.com/office/drawing/2014/main" id="{F847DBEE-BC4A-9344-96A3-5F40C057764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09" y="2108200"/>
            <a:ext cx="2438791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D096D67-8E9C-144B-A4BF-38E39301C619}"/>
              </a:ext>
            </a:extLst>
          </p:cNvPr>
          <p:cNvSpPr>
            <a:spLocks noChangeArrowheads="1"/>
          </p:cNvSpPr>
          <p:nvPr userDrawn="1"/>
        </p:nvSpPr>
        <p:spPr bwMode="auto">
          <a:xfrm>
            <a:off x="0" y="12954000"/>
            <a:ext cx="24384000" cy="762000"/>
          </a:xfrm>
          <a:prstGeom prst="rect">
            <a:avLst/>
          </a:prstGeom>
          <a:solidFill>
            <a:srgbClr val="11336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7" name="Rectangle 6">
            <a:extLst>
              <a:ext uri="{FF2B5EF4-FFF2-40B4-BE49-F238E27FC236}">
                <a16:creationId xmlns:a16="http://schemas.microsoft.com/office/drawing/2014/main" id="{6D25389B-7500-DC40-9B10-43529302B7D1}"/>
              </a:ext>
            </a:extLst>
          </p:cNvPr>
          <p:cNvSpPr>
            <a:spLocks noChangeArrowheads="1"/>
          </p:cNvSpPr>
          <p:nvPr userDrawn="1"/>
        </p:nvSpPr>
        <p:spPr bwMode="auto">
          <a:xfrm>
            <a:off x="0" y="11"/>
            <a:ext cx="24384000" cy="349250"/>
          </a:xfrm>
          <a:prstGeom prst="rect">
            <a:avLst/>
          </a:prstGeom>
          <a:solidFill>
            <a:srgbClr val="11336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8" name="Rectangle 7">
            <a:extLst>
              <a:ext uri="{FF2B5EF4-FFF2-40B4-BE49-F238E27FC236}">
                <a16:creationId xmlns:a16="http://schemas.microsoft.com/office/drawing/2014/main" id="{CE13A4E1-7A89-6B43-AE54-476C7407F176}"/>
              </a:ext>
            </a:extLst>
          </p:cNvPr>
          <p:cNvSpPr>
            <a:spLocks noChangeArrowheads="1"/>
          </p:cNvSpPr>
          <p:nvPr userDrawn="1"/>
        </p:nvSpPr>
        <p:spPr bwMode="auto">
          <a:xfrm>
            <a:off x="0" y="12039600"/>
            <a:ext cx="24384000" cy="914400"/>
          </a:xfrm>
          <a:prstGeom prst="rect">
            <a:avLst/>
          </a:pr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9" name="Rectangle 8">
            <a:extLst>
              <a:ext uri="{FF2B5EF4-FFF2-40B4-BE49-F238E27FC236}">
                <a16:creationId xmlns:a16="http://schemas.microsoft.com/office/drawing/2014/main" id="{51246316-21CA-6241-A079-6CA44F961AF9}"/>
              </a:ext>
            </a:extLst>
          </p:cNvPr>
          <p:cNvSpPr>
            <a:spLocks noChangeArrowheads="1"/>
          </p:cNvSpPr>
          <p:nvPr userDrawn="1"/>
        </p:nvSpPr>
        <p:spPr bwMode="auto">
          <a:xfrm>
            <a:off x="0" y="457200"/>
            <a:ext cx="24384000" cy="22860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164868" name="Rectangle 4"/>
          <p:cNvSpPr>
            <a:spLocks noGrp="1" noChangeArrowheads="1"/>
          </p:cNvSpPr>
          <p:nvPr>
            <p:ph type="subTitle" idx="1"/>
          </p:nvPr>
        </p:nvSpPr>
        <p:spPr>
          <a:xfrm>
            <a:off x="609603" y="4279900"/>
            <a:ext cx="16013726" cy="1663700"/>
          </a:xfrm>
        </p:spPr>
        <p:txBody>
          <a:bodyPr/>
          <a:lstStyle>
            <a:lvl1pPr marL="0" indent="0" fontAlgn="t">
              <a:spcAft>
                <a:spcPct val="0"/>
              </a:spcAft>
              <a:buClrTx/>
              <a:buFontTx/>
              <a:buNone/>
              <a:defRPr sz="4924" b="0">
                <a:solidFill>
                  <a:schemeClr val="accent2"/>
                </a:solidFill>
              </a:defRPr>
            </a:lvl1pPr>
          </a:lstStyle>
          <a:p>
            <a:pPr lvl="0"/>
            <a:r>
              <a:rPr lang="en-US" altLang="en-US" noProof="0"/>
              <a:t>Click to edit Master subtitle style</a:t>
            </a:r>
          </a:p>
        </p:txBody>
      </p:sp>
      <p:sp>
        <p:nvSpPr>
          <p:cNvPr id="164873" name="Rectangle 9"/>
          <p:cNvSpPr>
            <a:spLocks noGrp="1" noChangeArrowheads="1"/>
          </p:cNvSpPr>
          <p:nvPr>
            <p:ph type="ctrTitle"/>
          </p:nvPr>
        </p:nvSpPr>
        <p:spPr>
          <a:xfrm>
            <a:off x="609600" y="1676411"/>
            <a:ext cx="17475200" cy="2393950"/>
          </a:xfrm>
        </p:spPr>
        <p:txBody>
          <a:bodyPr/>
          <a:lstStyle>
            <a:lvl1pPr fontAlgn="t">
              <a:spcAft>
                <a:spcPct val="25000"/>
              </a:spcAft>
              <a:defRPr sz="8370">
                <a:latin typeface="Trebuchet MS" panose="020B0703020202090204" pitchFamily="34" charset="0"/>
              </a:defRPr>
            </a:lvl1pPr>
          </a:lstStyle>
          <a:p>
            <a:pPr lvl="0"/>
            <a:r>
              <a:rPr lang="en-US" altLang="en-US" noProof="0"/>
              <a:t>Click to edit Master title style</a:t>
            </a:r>
          </a:p>
        </p:txBody>
      </p:sp>
    </p:spTree>
    <p:extLst>
      <p:ext uri="{BB962C8B-B14F-4D97-AF65-F5344CB8AC3E}">
        <p14:creationId xmlns:p14="http://schemas.microsoft.com/office/powerpoint/2010/main" val="33459359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7970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4678" y="3419487"/>
            <a:ext cx="21031200" cy="5705474"/>
          </a:xfrm>
        </p:spPr>
        <p:txBody>
          <a:bodyPr/>
          <a:lstStyle>
            <a:lvl1pPr>
              <a:defRPr sz="14770"/>
            </a:lvl1pPr>
          </a:lstStyle>
          <a:p>
            <a:r>
              <a:rPr lang="en-US"/>
              <a:t>Click to edit Master title style</a:t>
            </a:r>
          </a:p>
        </p:txBody>
      </p:sp>
      <p:sp>
        <p:nvSpPr>
          <p:cNvPr id="3" name="Text Placeholder 2"/>
          <p:cNvSpPr>
            <a:spLocks noGrp="1"/>
          </p:cNvSpPr>
          <p:nvPr>
            <p:ph type="body" idx="1"/>
          </p:nvPr>
        </p:nvSpPr>
        <p:spPr>
          <a:xfrm>
            <a:off x="1664678" y="9178937"/>
            <a:ext cx="21031200" cy="3000374"/>
          </a:xfrm>
        </p:spPr>
        <p:txBody>
          <a:bodyPr/>
          <a:lstStyle>
            <a:lvl1pPr marL="0" indent="0">
              <a:buNone/>
              <a:defRPr sz="5908"/>
            </a:lvl1pPr>
            <a:lvl2pPr marL="1125474" indent="0">
              <a:buNone/>
              <a:defRPr sz="4924"/>
            </a:lvl2pPr>
            <a:lvl3pPr marL="2250944" indent="0">
              <a:buNone/>
              <a:defRPr sz="4430"/>
            </a:lvl3pPr>
            <a:lvl4pPr marL="3376414" indent="0">
              <a:buNone/>
              <a:defRPr sz="3938"/>
            </a:lvl4pPr>
            <a:lvl5pPr marL="4501888" indent="0">
              <a:buNone/>
              <a:defRPr sz="3938"/>
            </a:lvl5pPr>
            <a:lvl6pPr marL="5627358" indent="0">
              <a:buNone/>
              <a:defRPr sz="3938"/>
            </a:lvl6pPr>
            <a:lvl7pPr marL="6752830" indent="0">
              <a:buNone/>
              <a:defRPr sz="3938"/>
            </a:lvl7pPr>
            <a:lvl8pPr marL="7878302" indent="0">
              <a:buNone/>
              <a:defRPr sz="3938"/>
            </a:lvl8pPr>
            <a:lvl9pPr marL="9003772" indent="0">
              <a:buNone/>
              <a:defRPr sz="3938"/>
            </a:lvl9pPr>
          </a:lstStyle>
          <a:p>
            <a:pPr lvl="0"/>
            <a:r>
              <a:rPr lang="en-US"/>
              <a:t>Click to edit Master text styles</a:t>
            </a:r>
          </a:p>
        </p:txBody>
      </p:sp>
    </p:spTree>
    <p:extLst>
      <p:ext uri="{BB962C8B-B14F-4D97-AF65-F5344CB8AC3E}">
        <p14:creationId xmlns:p14="http://schemas.microsoft.com/office/powerpoint/2010/main" val="20502630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3206" y="2076461"/>
            <a:ext cx="7780216"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358561" y="2076461"/>
            <a:ext cx="7780214"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1196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80310" y="730259"/>
            <a:ext cx="21031200" cy="2651126"/>
          </a:xfrm>
        </p:spPr>
        <p:txBody>
          <a:bodyPr/>
          <a:lstStyle/>
          <a:p>
            <a:r>
              <a:rPr lang="en-US"/>
              <a:t>Click to edit Master title style</a:t>
            </a:r>
          </a:p>
        </p:txBody>
      </p:sp>
      <p:sp>
        <p:nvSpPr>
          <p:cNvPr id="3" name="Text Placeholder 2"/>
          <p:cNvSpPr>
            <a:spLocks noGrp="1"/>
          </p:cNvSpPr>
          <p:nvPr>
            <p:ph type="body" idx="1"/>
          </p:nvPr>
        </p:nvSpPr>
        <p:spPr>
          <a:xfrm>
            <a:off x="1680307" y="3362326"/>
            <a:ext cx="10316310" cy="1647824"/>
          </a:xfrm>
        </p:spPr>
        <p:txBody>
          <a:bodyPr anchor="b"/>
          <a:lstStyle>
            <a:lvl1pPr marL="0" indent="0">
              <a:buNone/>
              <a:defRPr sz="5908" b="1"/>
            </a:lvl1pPr>
            <a:lvl2pPr marL="1125474" indent="0">
              <a:buNone/>
              <a:defRPr sz="4924" b="1"/>
            </a:lvl2pPr>
            <a:lvl3pPr marL="2250944" indent="0">
              <a:buNone/>
              <a:defRPr sz="4430" b="1"/>
            </a:lvl3pPr>
            <a:lvl4pPr marL="3376414" indent="0">
              <a:buNone/>
              <a:defRPr sz="3938" b="1"/>
            </a:lvl4pPr>
            <a:lvl5pPr marL="4501888" indent="0">
              <a:buNone/>
              <a:defRPr sz="3938" b="1"/>
            </a:lvl5pPr>
            <a:lvl6pPr marL="5627358" indent="0">
              <a:buNone/>
              <a:defRPr sz="3938" b="1"/>
            </a:lvl6pPr>
            <a:lvl7pPr marL="6752830" indent="0">
              <a:buNone/>
              <a:defRPr sz="3938" b="1"/>
            </a:lvl7pPr>
            <a:lvl8pPr marL="7878302" indent="0">
              <a:buNone/>
              <a:defRPr sz="3938" b="1"/>
            </a:lvl8pPr>
            <a:lvl9pPr marL="9003772" indent="0">
              <a:buNone/>
              <a:defRPr sz="3938" b="1"/>
            </a:lvl9pPr>
          </a:lstStyle>
          <a:p>
            <a:pPr lvl="0"/>
            <a:r>
              <a:rPr lang="en-US"/>
              <a:t>Click to edit Master text styles</a:t>
            </a:r>
          </a:p>
        </p:txBody>
      </p:sp>
      <p:sp>
        <p:nvSpPr>
          <p:cNvPr id="4" name="Content Placeholder 3"/>
          <p:cNvSpPr>
            <a:spLocks noGrp="1"/>
          </p:cNvSpPr>
          <p:nvPr>
            <p:ph sz="half" idx="2"/>
          </p:nvPr>
        </p:nvSpPr>
        <p:spPr>
          <a:xfrm>
            <a:off x="1680307" y="5010150"/>
            <a:ext cx="103163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4411" y="3362326"/>
            <a:ext cx="10367106" cy="1647824"/>
          </a:xfrm>
        </p:spPr>
        <p:txBody>
          <a:bodyPr anchor="b"/>
          <a:lstStyle>
            <a:lvl1pPr marL="0" indent="0">
              <a:buNone/>
              <a:defRPr sz="5908" b="1"/>
            </a:lvl1pPr>
            <a:lvl2pPr marL="1125474" indent="0">
              <a:buNone/>
              <a:defRPr sz="4924" b="1"/>
            </a:lvl2pPr>
            <a:lvl3pPr marL="2250944" indent="0">
              <a:buNone/>
              <a:defRPr sz="4430" b="1"/>
            </a:lvl3pPr>
            <a:lvl4pPr marL="3376414" indent="0">
              <a:buNone/>
              <a:defRPr sz="3938" b="1"/>
            </a:lvl4pPr>
            <a:lvl5pPr marL="4501888" indent="0">
              <a:buNone/>
              <a:defRPr sz="3938" b="1"/>
            </a:lvl5pPr>
            <a:lvl6pPr marL="5627358" indent="0">
              <a:buNone/>
              <a:defRPr sz="3938" b="1"/>
            </a:lvl6pPr>
            <a:lvl7pPr marL="6752830" indent="0">
              <a:buNone/>
              <a:defRPr sz="3938" b="1"/>
            </a:lvl7pPr>
            <a:lvl8pPr marL="7878302" indent="0">
              <a:buNone/>
              <a:defRPr sz="3938" b="1"/>
            </a:lvl8pPr>
            <a:lvl9pPr marL="9003772" indent="0">
              <a:buNone/>
              <a:defRPr sz="3938" b="1"/>
            </a:lvl9pPr>
          </a:lstStyle>
          <a:p>
            <a:pPr lvl="0"/>
            <a:r>
              <a:rPr lang="en-US"/>
              <a:t>Click to edit Master text styles</a:t>
            </a:r>
          </a:p>
        </p:txBody>
      </p:sp>
      <p:sp>
        <p:nvSpPr>
          <p:cNvPr id="6" name="Content Placeholder 5"/>
          <p:cNvSpPr>
            <a:spLocks noGrp="1"/>
          </p:cNvSpPr>
          <p:nvPr>
            <p:ph sz="quarter" idx="4"/>
          </p:nvPr>
        </p:nvSpPr>
        <p:spPr>
          <a:xfrm>
            <a:off x="12344411" y="5010150"/>
            <a:ext cx="1036710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3498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8898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026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9F34242A-EA7D-6D4C-BFB8-961F2C9C7489}"/>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332766852"/>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0307" y="914400"/>
            <a:ext cx="7862278" cy="3200400"/>
          </a:xfrm>
        </p:spPr>
        <p:txBody>
          <a:bodyPr/>
          <a:lstStyle>
            <a:lvl1pPr>
              <a:defRPr sz="7878"/>
            </a:lvl1pPr>
          </a:lstStyle>
          <a:p>
            <a:r>
              <a:rPr lang="en-US"/>
              <a:t>Click to edit Master title style</a:t>
            </a:r>
          </a:p>
        </p:txBody>
      </p:sp>
      <p:sp>
        <p:nvSpPr>
          <p:cNvPr id="3" name="Content Placeholder 2"/>
          <p:cNvSpPr>
            <a:spLocks noGrp="1"/>
          </p:cNvSpPr>
          <p:nvPr>
            <p:ph idx="1"/>
          </p:nvPr>
        </p:nvSpPr>
        <p:spPr>
          <a:xfrm>
            <a:off x="10367117" y="1974861"/>
            <a:ext cx="12344398" cy="9747250"/>
          </a:xfrm>
        </p:spPr>
        <p:txBody>
          <a:bodyPr/>
          <a:lstStyle>
            <a:lvl1pPr>
              <a:defRPr sz="7878"/>
            </a:lvl1pPr>
            <a:lvl2pPr>
              <a:defRPr sz="6892"/>
            </a:lvl2pPr>
            <a:lvl3pPr>
              <a:defRPr sz="5908"/>
            </a:lvl3pPr>
            <a:lvl4pPr>
              <a:defRPr sz="4924"/>
            </a:lvl4pPr>
            <a:lvl5pPr>
              <a:defRPr sz="4924"/>
            </a:lvl5pPr>
            <a:lvl6pPr>
              <a:defRPr sz="4924"/>
            </a:lvl6pPr>
            <a:lvl7pPr>
              <a:defRPr sz="4924"/>
            </a:lvl7pPr>
            <a:lvl8pPr>
              <a:defRPr sz="4924"/>
            </a:lvl8pPr>
            <a:lvl9pPr>
              <a:defRPr sz="49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80307" y="4114800"/>
            <a:ext cx="7862278" cy="7623176"/>
          </a:xfrm>
        </p:spPr>
        <p:txBody>
          <a:bodyPr/>
          <a:lstStyle>
            <a:lvl1pPr marL="0" indent="0">
              <a:buNone/>
              <a:defRPr sz="3938"/>
            </a:lvl1pPr>
            <a:lvl2pPr marL="1125474" indent="0">
              <a:buNone/>
              <a:defRPr sz="3446"/>
            </a:lvl2pPr>
            <a:lvl3pPr marL="2250944" indent="0">
              <a:buNone/>
              <a:defRPr sz="2954"/>
            </a:lvl3pPr>
            <a:lvl4pPr marL="3376414" indent="0">
              <a:buNone/>
              <a:defRPr sz="2462"/>
            </a:lvl4pPr>
            <a:lvl5pPr marL="4501888" indent="0">
              <a:buNone/>
              <a:defRPr sz="2462"/>
            </a:lvl5pPr>
            <a:lvl6pPr marL="5627358" indent="0">
              <a:buNone/>
              <a:defRPr sz="2462"/>
            </a:lvl6pPr>
            <a:lvl7pPr marL="6752830" indent="0">
              <a:buNone/>
              <a:defRPr sz="2462"/>
            </a:lvl7pPr>
            <a:lvl8pPr marL="7878302" indent="0">
              <a:buNone/>
              <a:defRPr sz="2462"/>
            </a:lvl8pPr>
            <a:lvl9pPr marL="9003772" indent="0">
              <a:buNone/>
              <a:defRPr sz="2462"/>
            </a:lvl9pPr>
          </a:lstStyle>
          <a:p>
            <a:pPr lvl="0"/>
            <a:r>
              <a:rPr lang="en-US"/>
              <a:t>Click to edit Master text styles</a:t>
            </a:r>
          </a:p>
        </p:txBody>
      </p:sp>
    </p:spTree>
    <p:extLst>
      <p:ext uri="{BB962C8B-B14F-4D97-AF65-F5344CB8AC3E}">
        <p14:creationId xmlns:p14="http://schemas.microsoft.com/office/powerpoint/2010/main" val="33764877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0307" y="914400"/>
            <a:ext cx="7862278" cy="3200400"/>
          </a:xfrm>
        </p:spPr>
        <p:txBody>
          <a:bodyPr/>
          <a:lstStyle>
            <a:lvl1pPr>
              <a:defRPr sz="7878"/>
            </a:lvl1pPr>
          </a:lstStyle>
          <a:p>
            <a:r>
              <a:rPr lang="en-US"/>
              <a:t>Click to edit Master title style</a:t>
            </a:r>
          </a:p>
        </p:txBody>
      </p:sp>
      <p:sp>
        <p:nvSpPr>
          <p:cNvPr id="3" name="Picture Placeholder 2"/>
          <p:cNvSpPr>
            <a:spLocks noGrp="1"/>
          </p:cNvSpPr>
          <p:nvPr>
            <p:ph type="pic" idx="1"/>
          </p:nvPr>
        </p:nvSpPr>
        <p:spPr>
          <a:xfrm>
            <a:off x="10367117" y="1974861"/>
            <a:ext cx="12344398" cy="9747250"/>
          </a:xfrm>
        </p:spPr>
        <p:txBody>
          <a:bodyPr/>
          <a:lstStyle>
            <a:lvl1pPr marL="0" indent="0">
              <a:buNone/>
              <a:defRPr sz="7878"/>
            </a:lvl1pPr>
            <a:lvl2pPr marL="1125474" indent="0">
              <a:buNone/>
              <a:defRPr sz="6892"/>
            </a:lvl2pPr>
            <a:lvl3pPr marL="2250944" indent="0">
              <a:buNone/>
              <a:defRPr sz="5908"/>
            </a:lvl3pPr>
            <a:lvl4pPr marL="3376414" indent="0">
              <a:buNone/>
              <a:defRPr sz="4924"/>
            </a:lvl4pPr>
            <a:lvl5pPr marL="4501888" indent="0">
              <a:buNone/>
              <a:defRPr sz="4924"/>
            </a:lvl5pPr>
            <a:lvl6pPr marL="5627358" indent="0">
              <a:buNone/>
              <a:defRPr sz="4924"/>
            </a:lvl6pPr>
            <a:lvl7pPr marL="6752830" indent="0">
              <a:buNone/>
              <a:defRPr sz="4924"/>
            </a:lvl7pPr>
            <a:lvl8pPr marL="7878302" indent="0">
              <a:buNone/>
              <a:defRPr sz="4924"/>
            </a:lvl8pPr>
            <a:lvl9pPr marL="9003772" indent="0">
              <a:buNone/>
              <a:defRPr sz="4924"/>
            </a:lvl9pPr>
          </a:lstStyle>
          <a:p>
            <a:pPr lvl="0"/>
            <a:endParaRPr lang="en-US" noProof="0"/>
          </a:p>
        </p:txBody>
      </p:sp>
      <p:sp>
        <p:nvSpPr>
          <p:cNvPr id="4" name="Text Placeholder 3"/>
          <p:cNvSpPr>
            <a:spLocks noGrp="1"/>
          </p:cNvSpPr>
          <p:nvPr>
            <p:ph type="body" sz="half" idx="2"/>
          </p:nvPr>
        </p:nvSpPr>
        <p:spPr>
          <a:xfrm>
            <a:off x="1680307" y="4114800"/>
            <a:ext cx="7862278" cy="7623176"/>
          </a:xfrm>
        </p:spPr>
        <p:txBody>
          <a:bodyPr/>
          <a:lstStyle>
            <a:lvl1pPr marL="0" indent="0">
              <a:buNone/>
              <a:defRPr sz="3938"/>
            </a:lvl1pPr>
            <a:lvl2pPr marL="1125474" indent="0">
              <a:buNone/>
              <a:defRPr sz="3446"/>
            </a:lvl2pPr>
            <a:lvl3pPr marL="2250944" indent="0">
              <a:buNone/>
              <a:defRPr sz="2954"/>
            </a:lvl3pPr>
            <a:lvl4pPr marL="3376414" indent="0">
              <a:buNone/>
              <a:defRPr sz="2462"/>
            </a:lvl4pPr>
            <a:lvl5pPr marL="4501888" indent="0">
              <a:buNone/>
              <a:defRPr sz="2462"/>
            </a:lvl5pPr>
            <a:lvl6pPr marL="5627358" indent="0">
              <a:buNone/>
              <a:defRPr sz="2462"/>
            </a:lvl6pPr>
            <a:lvl7pPr marL="6752830" indent="0">
              <a:buNone/>
              <a:defRPr sz="2462"/>
            </a:lvl7pPr>
            <a:lvl8pPr marL="7878302" indent="0">
              <a:buNone/>
              <a:defRPr sz="2462"/>
            </a:lvl8pPr>
            <a:lvl9pPr marL="9003772" indent="0">
              <a:buNone/>
              <a:defRPr sz="2462"/>
            </a:lvl9pPr>
          </a:lstStyle>
          <a:p>
            <a:pPr lvl="0"/>
            <a:r>
              <a:rPr lang="en-US"/>
              <a:t>Click to edit Master text styles</a:t>
            </a:r>
          </a:p>
        </p:txBody>
      </p:sp>
    </p:spTree>
    <p:extLst>
      <p:ext uri="{BB962C8B-B14F-4D97-AF65-F5344CB8AC3E}">
        <p14:creationId xmlns:p14="http://schemas.microsoft.com/office/powerpoint/2010/main" val="36322504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6792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338807" y="0"/>
            <a:ext cx="6045198" cy="271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3205" y="0"/>
            <a:ext cx="17760462" cy="271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8536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562B047D-2DF4-4424-A380-07348F4E4D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8400" y="1171576"/>
            <a:ext cx="6136640" cy="5852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27" y="4851082"/>
            <a:ext cx="8335774" cy="2215992"/>
          </a:xfrm>
        </p:spPr>
        <p:txBody>
          <a:bodyPr anchor="b" anchorCtr="0">
            <a:spAutoFit/>
          </a:bodyPr>
          <a:lstStyle>
            <a:lvl1pPr>
              <a:defRPr>
                <a:gradFill>
                  <a:gsLst>
                    <a:gs pos="2917">
                      <a:schemeClr val="accent2"/>
                    </a:gs>
                    <a:gs pos="29000">
                      <a:schemeClr val="accent2"/>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1164085" y="7924800"/>
            <a:ext cx="8329166" cy="677108"/>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0668000" y="0"/>
            <a:ext cx="13716000" cy="13716000"/>
          </a:xfrm>
          <a:prstGeom prst="rect">
            <a:avLst/>
          </a:prstGeom>
        </p:spPr>
      </p:pic>
    </p:spTree>
    <p:extLst>
      <p:ext uri="{BB962C8B-B14F-4D97-AF65-F5344CB8AC3E}">
        <p14:creationId xmlns:p14="http://schemas.microsoft.com/office/powerpoint/2010/main" val="309739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D433EB52-E944-4EC9-A5D4-4EA4936C7B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8400" y="1171576"/>
            <a:ext cx="6136640" cy="585216"/>
          </a:xfrm>
          <a:prstGeom prst="rect">
            <a:avLst/>
          </a:prstGeom>
        </p:spPr>
      </p:pic>
      <p:sp>
        <p:nvSpPr>
          <p:cNvPr id="9" name="Title 1"/>
          <p:cNvSpPr>
            <a:spLocks noGrp="1"/>
          </p:cNvSpPr>
          <p:nvPr>
            <p:ph type="title" hasCustomPrompt="1"/>
          </p:nvPr>
        </p:nvSpPr>
        <p:spPr>
          <a:xfrm>
            <a:off x="1168400" y="5959556"/>
            <a:ext cx="16769404" cy="1107996"/>
          </a:xfrm>
          <a:noFill/>
        </p:spPr>
        <p:txBody>
          <a:bodyPr wrap="square" lIns="0" tIns="0" rIns="0" bIns="0" anchor="b" anchorCtr="0">
            <a:spAutoFit/>
          </a:bodyPr>
          <a:lstStyle>
            <a:lvl1pPr>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0"/>
            <a:ext cx="16769404" cy="677108"/>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0" name="Hexagon 9">
            <a:extLst>
              <a:ext uri="{FF2B5EF4-FFF2-40B4-BE49-F238E27FC236}">
                <a16:creationId xmlns:a16="http://schemas.microsoft.com/office/drawing/2014/main" id="{88AB54C5-3F9C-4DE7-B980-40B4AF6A516D}"/>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9677DAE-C8EA-48D6-BB0D-2B4FB8E4CF74}"/>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9032528C-E034-49C2-97E0-C48D77277D4A}"/>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E3AA4449-2B3A-46C2-AE52-0DAE6FBA0B0F}"/>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B71209-7547-4481-9D38-34503A2CAAF9}"/>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8E8BAF78-3EB6-44AD-8663-CA6C4AED89BF}"/>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BC83DBC2-C4AC-4DAF-917F-820092A331A0}"/>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71A98A1A-7C16-43AB-B673-D37C01E2A1D7}"/>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B55EBE68-BF52-4771-8401-BE2BCBD6B934}"/>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35E81D13-516E-4DD9-8A07-03FE8F893226}"/>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222E35F-D4C0-40DC-8609-F6A02871CA87}"/>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F9DC9877-49E0-4C29-90F7-F79A4A6BF6EB}"/>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7512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400"/>
                                        <p:tgtEl>
                                          <p:spTgt spid="1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4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400"/>
                                        <p:tgtEl>
                                          <p:spTgt spid="1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400"/>
                                        <p:tgtEl>
                                          <p:spTgt spid="2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400"/>
                                        <p:tgtEl>
                                          <p:spTgt spid="21"/>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400"/>
                                        <p:tgtEl>
                                          <p:spTgt spid="1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400"/>
                                        <p:tgtEl>
                                          <p:spTgt spid="1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Hexagon 4">
            <a:extLst>
              <a:ext uri="{FF2B5EF4-FFF2-40B4-BE49-F238E27FC236}">
                <a16:creationId xmlns:a16="http://schemas.microsoft.com/office/drawing/2014/main" id="{A5196B7D-6AE8-43B0-8385-5C6C0BECB059}"/>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D73ABDCE-4271-40B5-B3E5-C8E8A2046928}"/>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9E706866-D4E4-4352-BB1A-A813B4087315}"/>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DA572E22-9D85-4296-8345-3A321E592A19}"/>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C845C4D4-5AC7-47D7-A596-C08B000A07C2}"/>
              </a:ext>
              <a:ext uri="{C183D7F6-B498-43B3-948B-1728B52AA6E4}">
                <adec:decorative xmlns:adec="http://schemas.microsoft.com/office/drawing/2017/decorative" val="1"/>
              </a:ext>
            </a:extLst>
          </p:cNvPr>
          <p:cNvSpPr/>
          <p:nvPr userDrawn="1"/>
        </p:nvSpPr>
        <p:spPr bwMode="auto">
          <a:xfrm>
            <a:off x="23764512" y="3130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67A4DF78-D1BC-4B4C-9E62-38CA099088F6}"/>
              </a:ext>
              <a:ext uri="{C183D7F6-B498-43B3-948B-1728B52AA6E4}">
                <adec:decorative xmlns:adec="http://schemas.microsoft.com/office/drawing/2017/decorative" val="1"/>
              </a:ext>
            </a:extLst>
          </p:cNvPr>
          <p:cNvSpPr/>
          <p:nvPr userDrawn="1"/>
        </p:nvSpPr>
        <p:spPr bwMode="auto">
          <a:xfrm>
            <a:off x="21807008" y="-105059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796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1419098" y="121138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1471600" y="99142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508118" y="130904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3115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exagon 9">
            <a:extLst>
              <a:ext uri="{FF2B5EF4-FFF2-40B4-BE49-F238E27FC236}">
                <a16:creationId xmlns:a16="http://schemas.microsoft.com/office/drawing/2014/main" id="{2E9A4686-8737-49DE-BFD2-C0DE667C1CA4}"/>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BAF71F8-40ED-4E6E-A173-5297BB6E60CF}"/>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4D3A6F7E-C36C-41B9-B222-D1679F8EF1EF}"/>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94CDD021-BC90-4E76-A61E-CA3238D56C28}"/>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884E13C8-884D-4B2A-AE31-804E10C80966}"/>
              </a:ext>
              <a:ext uri="{C183D7F6-B498-43B3-948B-1728B52AA6E4}">
                <adec:decorative xmlns:adec="http://schemas.microsoft.com/office/drawing/2017/decorative" val="1"/>
              </a:ext>
            </a:extLst>
          </p:cNvPr>
          <p:cNvSpPr/>
          <p:nvPr userDrawn="1"/>
        </p:nvSpPr>
        <p:spPr bwMode="auto">
          <a:xfrm>
            <a:off x="21478512" y="103110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A5CC8315-41F9-49E5-845B-F56E0D6A49DC}"/>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41007871-1056-4803-ACB6-DCA88F15A698}"/>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D03B481-F55E-45D3-AD10-E73C81828D9C}"/>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7459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400"/>
                                        <p:tgtEl>
                                          <p:spTgt spid="2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400"/>
                                        <p:tgtEl>
                                          <p:spTgt spid="18"/>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0" grpId="0" animBg="1"/>
      <p:bldP spid="21" grpId="0" animBg="1"/>
      <p:bldP spid="22" grpId="0" animBg="1"/>
      <p:bldP spid="23"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8328662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16F048-44F8-BC4B-8DDA-D44DC7B4B457}"/>
              </a:ext>
            </a:extLst>
          </p:cNvPr>
          <p:cNvSpPr>
            <a:spLocks noGrp="1"/>
          </p:cNvSpPr>
          <p:nvPr>
            <p:ph type="pic" sz="quarter" idx="10" hasCustomPrompt="1"/>
          </p:nvPr>
        </p:nvSpPr>
        <p:spPr>
          <a:xfrm>
            <a:off x="2283122" y="-1"/>
            <a:ext cx="9908878" cy="11425535"/>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927767249"/>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516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401" y="2870200"/>
            <a:ext cx="10423526"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79376" y="2870200"/>
            <a:ext cx="10439400"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4057750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p:cNvSpPr>
            <a:spLocks noGrp="1"/>
          </p:cNvSpPr>
          <p:nvPr>
            <p:ph type="body" sz="quarter" idx="10"/>
          </p:nvPr>
        </p:nvSpPr>
        <p:spPr>
          <a:xfrm>
            <a:off x="1168400"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037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16840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33500" indent="-30480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1279525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71600" indent="-27305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471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1177927"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12788903"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338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170434"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170434" y="4781550"/>
            <a:ext cx="6528816" cy="3520964"/>
          </a:xfrm>
        </p:spPr>
        <p:txBody>
          <a:bodyPr wrap="square">
            <a:spAutoFit/>
          </a:bodyPr>
          <a:lstStyle>
            <a:lvl1pPr marL="352426" indent="-352426">
              <a:defRPr lang="en-US" sz="4000" dirty="0"/>
            </a:lvl1pPr>
            <a:lvl2pPr marL="644526" indent="-301626">
              <a:defRPr lang="en-US" sz="3600" dirty="0"/>
            </a:lvl2pPr>
            <a:lvl3pPr marL="933450" indent="-276226">
              <a:defRPr lang="en-US" dirty="0"/>
            </a:lvl3pPr>
            <a:lvl4pPr marL="1190626" indent="-257176">
              <a:defRPr lang="en-US" dirty="0"/>
            </a:lvl4pPr>
            <a:lvl5pPr marL="1463676" indent="-2444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8927592"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8927592" y="476827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6684750"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6684750" y="478155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12439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168401" y="2876551"/>
            <a:ext cx="5064126"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1"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6826250" y="2876551"/>
            <a:ext cx="5067300"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6826251"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12488417" y="2876551"/>
            <a:ext cx="5064126"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2488417"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8146266" y="2876551"/>
            <a:ext cx="5067300"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8146267"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62208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168400"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0"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5698014"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698014"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10227628"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0227628"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4757242"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4757242"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9286856"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9286856"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0980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Hexagon 2">
            <a:extLst>
              <a:ext uri="{FF2B5EF4-FFF2-40B4-BE49-F238E27FC236}">
                <a16:creationId xmlns:a16="http://schemas.microsoft.com/office/drawing/2014/main" id="{8C6CE239-E220-4978-8277-BFA05087F94A}"/>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B6764771-A309-483E-ABC6-172E51BE680B}"/>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9514D9D6-3A22-4CEA-B38C-7D0101507BF9}"/>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A272B205-17F6-4631-97AD-AFBBF0930BAA}"/>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F0DEBEC8-8914-47A2-9156-F5CBEA6D6563}"/>
              </a:ext>
              <a:ext uri="{C183D7F6-B498-43B3-948B-1728B52AA6E4}">
                <adec:decorative xmlns:adec="http://schemas.microsoft.com/office/drawing/2017/decorative" val="1"/>
              </a:ext>
            </a:extLst>
          </p:cNvPr>
          <p:cNvSpPr/>
          <p:nvPr userDrawn="1"/>
        </p:nvSpPr>
        <p:spPr bwMode="auto">
          <a:xfrm>
            <a:off x="23764512" y="3130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076B65E9-3DAB-4CA6-91EB-5534CE5858EB}"/>
              </a:ext>
              <a:ext uri="{C183D7F6-B498-43B3-948B-1728B52AA6E4}">
                <adec:decorative xmlns:adec="http://schemas.microsoft.com/office/drawing/2017/decorative" val="1"/>
              </a:ext>
            </a:extLst>
          </p:cNvPr>
          <p:cNvSpPr/>
          <p:nvPr userDrawn="1"/>
        </p:nvSpPr>
        <p:spPr bwMode="auto">
          <a:xfrm>
            <a:off x="21807008" y="-105059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78982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400"/>
                                        <p:tgtEl>
                                          <p:spTgt spid="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400"/>
                                        <p:tgtEl>
                                          <p:spTgt spid="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Hexagon 8">
            <a:extLst>
              <a:ext uri="{FF2B5EF4-FFF2-40B4-BE49-F238E27FC236}">
                <a16:creationId xmlns:a16="http://schemas.microsoft.com/office/drawing/2014/main" id="{6B692255-2FF3-4D76-8C03-48DFAA2DCA81}"/>
              </a:ext>
              <a:ext uri="{C183D7F6-B498-43B3-948B-1728B52AA6E4}">
                <adec:decorative xmlns:adec="http://schemas.microsoft.com/office/drawing/2017/decorative" val="1"/>
              </a:ext>
            </a:extLst>
          </p:cNvPr>
          <p:cNvSpPr/>
          <p:nvPr userDrawn="1"/>
        </p:nvSpPr>
        <p:spPr bwMode="auto">
          <a:xfrm rot="17798322">
            <a:off x="-1419098" y="121138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AE04F0A9-56DE-4549-81AA-B063B91B27D1}"/>
              </a:ext>
              <a:ext uri="{C183D7F6-B498-43B3-948B-1728B52AA6E4}">
                <adec:decorative xmlns:adec="http://schemas.microsoft.com/office/drawing/2017/decorative" val="1"/>
              </a:ext>
            </a:extLst>
          </p:cNvPr>
          <p:cNvSpPr/>
          <p:nvPr userDrawn="1"/>
        </p:nvSpPr>
        <p:spPr bwMode="auto">
          <a:xfrm rot="17798322">
            <a:off x="-1471600" y="99142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376EAF4-AE12-4E97-9362-5B56BF441F4F}"/>
              </a:ext>
              <a:ext uri="{C183D7F6-B498-43B3-948B-1728B52AA6E4}">
                <adec:decorative xmlns:adec="http://schemas.microsoft.com/office/drawing/2017/decorative" val="1"/>
              </a:ext>
            </a:extLst>
          </p:cNvPr>
          <p:cNvSpPr/>
          <p:nvPr userDrawn="1"/>
        </p:nvSpPr>
        <p:spPr bwMode="auto">
          <a:xfrm rot="17789728">
            <a:off x="508118" y="130904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CDBE950-FF78-4B34-8FA6-3B5F446D432B}"/>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9D46A31F-3765-4D06-9A59-BF095A4AE09F}"/>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F9444E50-3F3A-490B-B7D0-55FD57E80356}"/>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7410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400"/>
                                        <p:tgtEl>
                                          <p:spTgt spid="1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BA77973A-2E98-2045-A058-54E529B35186}"/>
              </a:ext>
            </a:extLst>
          </p:cNvPr>
          <p:cNvSpPr>
            <a:spLocks noGrp="1"/>
          </p:cNvSpPr>
          <p:nvPr>
            <p:ph type="pic" sz="quarter" idx="10" hasCustomPrompt="1"/>
          </p:nvPr>
        </p:nvSpPr>
        <p:spPr>
          <a:xfrm>
            <a:off x="2280246" y="2286000"/>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6" name="Picture Placeholder 3">
            <a:extLst>
              <a:ext uri="{FF2B5EF4-FFF2-40B4-BE49-F238E27FC236}">
                <a16:creationId xmlns:a16="http://schemas.microsoft.com/office/drawing/2014/main" id="{F53E2BEB-9A7C-2D4A-89C6-551EB8835F4A}"/>
              </a:ext>
            </a:extLst>
          </p:cNvPr>
          <p:cNvSpPr>
            <a:spLocks noGrp="1"/>
          </p:cNvSpPr>
          <p:nvPr>
            <p:ph type="pic" sz="quarter" idx="11" hasCustomPrompt="1"/>
          </p:nvPr>
        </p:nvSpPr>
        <p:spPr>
          <a:xfrm>
            <a:off x="7233246" y="2290961"/>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7" name="Picture Placeholder 3">
            <a:extLst>
              <a:ext uri="{FF2B5EF4-FFF2-40B4-BE49-F238E27FC236}">
                <a16:creationId xmlns:a16="http://schemas.microsoft.com/office/drawing/2014/main" id="{1BA9EC29-7791-4842-A8AF-52276545B070}"/>
              </a:ext>
            </a:extLst>
          </p:cNvPr>
          <p:cNvSpPr>
            <a:spLocks noGrp="1"/>
          </p:cNvSpPr>
          <p:nvPr>
            <p:ph type="pic" sz="quarter" idx="12" hasCustomPrompt="1"/>
          </p:nvPr>
        </p:nvSpPr>
        <p:spPr>
          <a:xfrm>
            <a:off x="12191973" y="2290961"/>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955068420"/>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Hexagon 14">
            <a:extLst>
              <a:ext uri="{FF2B5EF4-FFF2-40B4-BE49-F238E27FC236}">
                <a16:creationId xmlns:a16="http://schemas.microsoft.com/office/drawing/2014/main" id="{2360D945-3E0B-4BE8-9978-4B301ADE88EA}"/>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752FC832-C271-44BA-84BE-825E2BF3E454}"/>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17D8DC28-1EC2-4D5B-B8A4-D2424BC24921}"/>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800766CB-A3D3-423F-99FE-998BC0A3D18B}"/>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62E7DDAB-E418-4415-B3D6-318E33D97430}"/>
              </a:ext>
              <a:ext uri="{C183D7F6-B498-43B3-948B-1728B52AA6E4}">
                <adec:decorative xmlns:adec="http://schemas.microsoft.com/office/drawing/2017/decorative" val="1"/>
              </a:ext>
            </a:extLst>
          </p:cNvPr>
          <p:cNvSpPr/>
          <p:nvPr userDrawn="1"/>
        </p:nvSpPr>
        <p:spPr bwMode="auto">
          <a:xfrm>
            <a:off x="21478512" y="103110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A4A4F92-0041-4688-9B35-B66BED549BDD}"/>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557020DA-5EF2-483A-80CF-AA74889AA7E1}"/>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CDDB2CF5-037C-4C59-BAC3-02A247CEE1D5}"/>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7304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400"/>
                                        <p:tgtEl>
                                          <p:spTgt spid="2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400"/>
                                        <p:tgtEl>
                                          <p:spTgt spid="1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400"/>
                                        <p:tgtEl>
                                          <p:spTgt spid="2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400"/>
                                        <p:tgtEl>
                                          <p:spTgt spid="15"/>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400"/>
                                        <p:tgtEl>
                                          <p:spTgt spid="1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6048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arge device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89028BF-2471-4AF2-B683-65EB89A2AC88}"/>
              </a:ext>
              <a:ext uri="{C183D7F6-B498-43B3-948B-1728B52AA6E4}">
                <adec:decorative xmlns:adec="http://schemas.microsoft.com/office/drawing/2017/decorative" val="1"/>
              </a:ext>
            </a:extLst>
          </p:cNvPr>
          <p:cNvSpPr/>
          <p:nvPr userDrawn="1"/>
        </p:nvSpPr>
        <p:spPr bwMode="auto">
          <a:xfrm>
            <a:off x="4394340" y="2873376"/>
            <a:ext cx="15595320" cy="9298812"/>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ctr" defTabSz="1864944"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icture Placeholder 8">
            <a:extLst>
              <a:ext uri="{FF2B5EF4-FFF2-40B4-BE49-F238E27FC236}">
                <a16:creationId xmlns:a16="http://schemas.microsoft.com/office/drawing/2014/main" id="{FA475647-51C5-45E7-8CB9-398831CBA4AC}"/>
              </a:ext>
              <a:ext uri="{C183D7F6-B498-43B3-948B-1728B52AA6E4}">
                <adec:decorative xmlns:adec="http://schemas.microsoft.com/office/drawing/2017/decorative" val="1"/>
              </a:ext>
            </a:extLst>
          </p:cNvPr>
          <p:cNvSpPr>
            <a:spLocks noGrp="1"/>
          </p:cNvSpPr>
          <p:nvPr>
            <p:ph type="pic" sz="quarter" idx="11" hasCustomPrompt="1"/>
          </p:nvPr>
        </p:nvSpPr>
        <p:spPr>
          <a:xfrm>
            <a:off x="4889220" y="3430229"/>
            <a:ext cx="14551304" cy="8185110"/>
          </a:xfrm>
          <a:solidFill>
            <a:srgbClr val="E6E6E6"/>
          </a:solidFill>
        </p:spPr>
        <p:txBody>
          <a:bodyPr lIns="0" tIns="0" bIns="1463040" anchor="ctr" anchorCtr="0">
            <a:noAutofit/>
          </a:bodyPr>
          <a:lstStyle>
            <a:lvl1pPr marL="0" indent="0" algn="ctr">
              <a:buNone/>
              <a:defRPr sz="3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6" name="Hexagon 5">
            <a:extLst>
              <a:ext uri="{FF2B5EF4-FFF2-40B4-BE49-F238E27FC236}">
                <a16:creationId xmlns:a16="http://schemas.microsoft.com/office/drawing/2014/main" id="{41A00E9D-D4AD-4DD0-9697-9DA1AF5A1B33}"/>
              </a:ext>
            </a:extLst>
          </p:cNvPr>
          <p:cNvSpPr/>
          <p:nvPr userDrawn="1"/>
        </p:nvSpPr>
        <p:spPr bwMode="auto">
          <a:xfrm>
            <a:off x="-1166940" y="1190084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10C48517-5DCE-453B-AFE7-A4AF1C00B4C1}"/>
              </a:ext>
            </a:extLst>
          </p:cNvPr>
          <p:cNvSpPr/>
          <p:nvPr userDrawn="1"/>
        </p:nvSpPr>
        <p:spPr bwMode="auto">
          <a:xfrm>
            <a:off x="-1143244" y="97521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F9E8ECF6-0A64-4513-8031-A2F8A6B441CF}"/>
              </a:ext>
            </a:extLst>
          </p:cNvPr>
          <p:cNvSpPr/>
          <p:nvPr userDrawn="1"/>
        </p:nvSpPr>
        <p:spPr bwMode="auto">
          <a:xfrm>
            <a:off x="826972" y="1084580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E1414D6A-C8E8-437D-9AA3-4372036622B4}"/>
              </a:ext>
            </a:extLst>
          </p:cNvPr>
          <p:cNvSpPr/>
          <p:nvPr userDrawn="1"/>
        </p:nvSpPr>
        <p:spPr bwMode="auto">
          <a:xfrm>
            <a:off x="761756" y="12977942"/>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83A5A80C-0DC8-4ACF-9B49-59AC3D82E9DC}"/>
              </a:ext>
            </a:extLst>
          </p:cNvPr>
          <p:cNvSpPr/>
          <p:nvPr userDrawn="1"/>
        </p:nvSpPr>
        <p:spPr bwMode="auto">
          <a:xfrm>
            <a:off x="23547504" y="22179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5D06EBA-5DA7-4BF6-8004-71D0FA654F07}"/>
              </a:ext>
            </a:extLst>
          </p:cNvPr>
          <p:cNvSpPr/>
          <p:nvPr userDrawn="1"/>
        </p:nvSpPr>
        <p:spPr bwMode="auto">
          <a:xfrm>
            <a:off x="21590000" y="113600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F26F02D4-C87F-4B35-A095-7C0401F49951}"/>
              </a:ext>
            </a:extLst>
          </p:cNvPr>
          <p:cNvSpPr/>
          <p:nvPr userDrawn="1"/>
        </p:nvSpPr>
        <p:spPr bwMode="auto">
          <a:xfrm>
            <a:off x="23496704" y="335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850F6527-C351-4344-91F4-A8ABE8EAA1C1}"/>
              </a:ext>
            </a:extLst>
          </p:cNvPr>
          <p:cNvSpPr>
            <a:spLocks noGrp="1"/>
          </p:cNvSpPr>
          <p:nvPr>
            <p:ph type="title"/>
          </p:nvPr>
        </p:nvSpPr>
        <p:spPr>
          <a:xfrm>
            <a:off x="1176526" y="914400"/>
            <a:ext cx="22037040" cy="1107996"/>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44277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5"/>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400"/>
                                        <p:tgtEl>
                                          <p:spTgt spid="7"/>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400"/>
                                        <p:tgtEl>
                                          <p:spTgt spid="9"/>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400"/>
                                        <p:tgtEl>
                                          <p:spTgt spid="11"/>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400"/>
                                        <p:tgtEl>
                                          <p:spTgt spid="6"/>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400"/>
                                        <p:tgtEl>
                                          <p:spTgt spid="10"/>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400"/>
                                        <p:tgtEl>
                                          <p:spTgt spid="8"/>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7" grpId="0" animBg="1"/>
      <p:bldP spid="8" grpId="0" animBg="1"/>
      <p:bldP spid="9" grpId="0" animBg="1"/>
      <p:bldP spid="10" grpId="0" animBg="1"/>
      <p:bldP spid="11" grpId="0" animBg="1"/>
      <p:bldP spid="12"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176528" y="5750004"/>
            <a:ext cx="8255384" cy="2215992"/>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47155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1"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8327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76526" y="4032407"/>
            <a:ext cx="8316724" cy="221599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401" y="7071081"/>
            <a:ext cx="8324850" cy="677108"/>
          </a:xfrm>
        </p:spPr>
        <p:txBody>
          <a:bodyPr/>
          <a:lstStyle>
            <a:lvl1pPr marL="0" indent="0">
              <a:buNone/>
              <a:defRPr sz="4400">
                <a:latin typeface="+mn-lt"/>
              </a:defRPr>
            </a:lvl1pPr>
            <a:lvl2pPr marL="457200" indent="0">
              <a:buNone/>
              <a:defRPr/>
            </a:lvl2pPr>
            <a:lvl3pPr marL="914400" indent="0">
              <a:buNone/>
              <a:defRPr/>
            </a:lvl3pPr>
            <a:lvl4pPr marL="1323976" indent="0">
              <a:buNone/>
              <a:defRPr/>
            </a:lvl4pPr>
            <a:lvl5pPr marL="171132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111001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176526" y="5746830"/>
            <a:ext cx="8319900" cy="221599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941865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176527" y="5959476"/>
            <a:ext cx="8326250" cy="1723549"/>
          </a:xfrm>
        </p:spPr>
        <p:txBody>
          <a:bodyPr anchor="t"/>
          <a:lstStyle>
            <a:lvl1pPr>
              <a:defRPr sz="56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717256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7315200"/>
            <a:ext cx="24384000" cy="64008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72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8890925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 y="0"/>
            <a:ext cx="11338560" cy="13716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6733107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F2F9B36-69F3-B14D-B0C9-501E45174CF9}"/>
              </a:ext>
            </a:extLst>
          </p:cNvPr>
          <p:cNvSpPr>
            <a:spLocks noGrp="1"/>
          </p:cNvSpPr>
          <p:nvPr>
            <p:ph type="pic" sz="quarter" idx="10" hasCustomPrompt="1"/>
          </p:nvPr>
        </p:nvSpPr>
        <p:spPr>
          <a:xfrm>
            <a:off x="2283122" y="0"/>
            <a:ext cx="9908878" cy="6858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4029841772"/>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3045440" y="0"/>
            <a:ext cx="11338560" cy="13716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8858170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176526" y="10872256"/>
            <a:ext cx="22037040" cy="1107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24384000" cy="9144000"/>
          </a:xfrm>
          <a:blipFill>
            <a:blip r:embed="rId2"/>
            <a:stretch>
              <a:fillRect/>
            </a:stretch>
          </a:blipFill>
        </p:spPr>
        <p:txBody>
          <a:bodyPr vert="horz" wrap="square" lIns="0" tIns="1280160" rIns="0" bIns="0" rtlCol="0" anchor="t" anchorCtr="0">
            <a:noAutofit/>
          </a:bodyPr>
          <a:lstStyle>
            <a:lvl1pPr marL="0" indent="0" algn="ctr">
              <a:buNone/>
              <a:defRPr lang="en-US" sz="28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049925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176526" y="1732574"/>
            <a:ext cx="22037040" cy="1107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762" y="4572000"/>
            <a:ext cx="24384000" cy="9144000"/>
          </a:xfrm>
          <a:blipFill>
            <a:blip r:embed="rId2"/>
            <a:stretch>
              <a:fillRect/>
            </a:stretch>
          </a:blipFill>
        </p:spPr>
        <p:txBody>
          <a:bodyPr vert="horz" wrap="square" lIns="0" tIns="1371600" rIns="0" bIns="0" rtlCol="0" anchor="t" anchorCtr="0">
            <a:noAutofit/>
          </a:bodyPr>
          <a:lstStyle>
            <a:lvl1pPr marL="0" indent="0" algn="ctr">
              <a:buNone/>
              <a:defRPr lang="en-US" sz="28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3935337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8398"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10735056" cy="6949440"/>
          </a:xfrm>
          <a:blipFill>
            <a:blip r:embed="rId2"/>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83720"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78510" y="4051300"/>
            <a:ext cx="10735056" cy="6949440"/>
          </a:xfrm>
          <a:blipFill>
            <a:blip r:embed="rId3"/>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68503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7"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6949440" cy="6949440"/>
          </a:xfrm>
          <a:blipFill>
            <a:blip r:embed="rId2"/>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8717281"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8717280" y="4051300"/>
            <a:ext cx="6949440" cy="6949440"/>
          </a:xfrm>
          <a:blipFill>
            <a:blip r:embed="rId3"/>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6268703"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6264126" y="4051300"/>
            <a:ext cx="6949440" cy="6949440"/>
          </a:xfrm>
          <a:blipFill>
            <a:blip r:embed="rId4"/>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7047177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5065776" cy="5065776"/>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82781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827816" y="4051300"/>
            <a:ext cx="5065776" cy="5065776"/>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90408"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90408" y="4051300"/>
            <a:ext cx="5065776" cy="5065776"/>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8153000"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8147790" y="4051300"/>
            <a:ext cx="5065776" cy="5065776"/>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1793448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10668001"/>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12124944" cy="5614416"/>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3429488" y="10668000"/>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259056" y="4572000"/>
            <a:ext cx="12124944" cy="5614416"/>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5047898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4"/>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8046720"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9339072" y="9598819"/>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168640" y="4572000"/>
            <a:ext cx="8046720"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7507712" y="9598820"/>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6337280" y="4572000"/>
            <a:ext cx="8046720"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9907160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5998464"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298944"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8512" y="4572000"/>
            <a:ext cx="5998464"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427456" y="9598820"/>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7024" y="4572000"/>
            <a:ext cx="5998464"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9555968"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8385536" y="4572000"/>
            <a:ext cx="5998464" cy="4572000"/>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814602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9601201"/>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4773168"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87924"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02708" y="4572000"/>
            <a:ext cx="4773168"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390632" y="9598820"/>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805416" y="4572000"/>
            <a:ext cx="4773168"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5293340"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4708124" y="4572000"/>
            <a:ext cx="4773168" cy="4572000"/>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20196048"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9610832" y="4572000"/>
            <a:ext cx="4773168" cy="4572000"/>
          </a:xfrm>
          <a:blipFill>
            <a:blip r:embed="rId6"/>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476962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2.xml"/><Relationship Id="rId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3.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image" Target="../media/image6.emf"/><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image" Target="../media/image5.emf"/><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oleObject" Target="../embeddings/oleObject1.bin"/><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9" Type="http://schemas.openxmlformats.org/officeDocument/2006/relationships/image" Target="../media/image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63" Type="http://schemas.openxmlformats.org/officeDocument/2006/relationships/image" Target="../media/image11.png"/><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image" Target="../media/image12.svg"/><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theme" Target="../theme/theme6.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image" Target="../media/image13.emf"/><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323D"/>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1" r:id="rId2"/>
    <p:sldLayoutId id="2147483655" r:id="rId3"/>
    <p:sldLayoutId id="2147483657" r:id="rId4"/>
    <p:sldLayoutId id="2147483659" r:id="rId5"/>
    <p:sldLayoutId id="2147483660" r:id="rId6"/>
    <p:sldLayoutId id="2147483658" r:id="rId7"/>
    <p:sldLayoutId id="2147483661" r:id="rId8"/>
    <p:sldLayoutId id="2147483656" r:id="rId9"/>
    <p:sldLayoutId id="2147483652" r:id="rId10"/>
    <p:sldLayoutId id="2147483653" r:id="rId11"/>
    <p:sldLayoutId id="2147483662" r:id="rId12"/>
    <p:sldLayoutId id="2147483663" r:id="rId13"/>
    <p:sldLayoutId id="2147483665" r:id="rId14"/>
    <p:sldLayoutId id="2147483666" r:id="rId15"/>
    <p:sldLayoutId id="2147483667" r:id="rId16"/>
    <p:sldLayoutId id="2147483670" r:id="rId17"/>
    <p:sldLayoutId id="2147483671" r:id="rId18"/>
    <p:sldLayoutId id="2147483672" r:id="rId19"/>
    <p:sldLayoutId id="2147483668" r:id="rId20"/>
    <p:sldLayoutId id="2147483675" r:id="rId2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080141" y="864000"/>
            <a:ext cx="22222092" cy="2160000"/>
          </a:xfrm>
          <a:prstGeom prst="rect">
            <a:avLst/>
          </a:prstGeom>
        </p:spPr>
        <p:txBody>
          <a:bodyPr vert="horz" lIns="0" tIns="0" rIns="0" bIns="0" rtlCol="0" anchor="t">
            <a:noAutofit/>
          </a:bodyPr>
          <a:lstStyle/>
          <a:p>
            <a:r>
              <a:rPr lang="en-US" dirty="0"/>
              <a:t>CLICK TO EDIT MASTER TITLE STYLE</a:t>
            </a:r>
          </a:p>
        </p:txBody>
      </p:sp>
      <p:sp>
        <p:nvSpPr>
          <p:cNvPr id="3" name="Content"/>
          <p:cNvSpPr>
            <a:spLocks noGrp="1"/>
          </p:cNvSpPr>
          <p:nvPr>
            <p:ph type="body" idx="1"/>
          </p:nvPr>
        </p:nvSpPr>
        <p:spPr>
          <a:xfrm>
            <a:off x="936125" y="3024000"/>
            <a:ext cx="22222092" cy="85968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2"/>
          </p:nvPr>
        </p:nvSpPr>
        <p:spPr>
          <a:xfrm>
            <a:off x="20421860" y="12168000"/>
            <a:ext cx="2880374" cy="720000"/>
          </a:xfrm>
          <a:prstGeom prst="rect">
            <a:avLst/>
          </a:prstGeom>
        </p:spPr>
        <p:txBody>
          <a:bodyPr vert="horz" lIns="0" tIns="0" rIns="0" bIns="0" rtlCol="0" anchor="b"/>
          <a:lstStyle>
            <a:lvl1pPr algn="r">
              <a:defRPr sz="2398">
                <a:solidFill>
                  <a:schemeClr val="bg1">
                    <a:lumMod val="50000"/>
                  </a:schemeClr>
                </a:solidFill>
              </a:defRPr>
            </a:lvl1pPr>
          </a:lstStyle>
          <a:p>
            <a:fld id="{27FC3DAB-407D-4279-8EB6-232635B61438}" type="datetimeFigureOut">
              <a:rPr lang="en-US" smtClean="0"/>
              <a:pPr/>
              <a:t>11/17/2023</a:t>
            </a:fld>
            <a:endParaRPr lang="en-US" dirty="0"/>
          </a:p>
        </p:txBody>
      </p:sp>
      <p:sp>
        <p:nvSpPr>
          <p:cNvPr id="5" name="Footer"/>
          <p:cNvSpPr>
            <a:spLocks noGrp="1"/>
          </p:cNvSpPr>
          <p:nvPr>
            <p:ph type="ftr" sz="quarter" idx="3"/>
          </p:nvPr>
        </p:nvSpPr>
        <p:spPr>
          <a:xfrm>
            <a:off x="7870625" y="12168000"/>
            <a:ext cx="8641125" cy="720000"/>
          </a:xfrm>
          <a:prstGeom prst="rect">
            <a:avLst/>
          </a:prstGeom>
        </p:spPr>
        <p:txBody>
          <a:bodyPr vert="horz" lIns="0" tIns="0" rIns="0" bIns="0" rtlCol="0" anchor="b"/>
          <a:lstStyle>
            <a:lvl1pPr algn="ctr">
              <a:defRPr sz="2398">
                <a:solidFill>
                  <a:schemeClr val="bg1">
                    <a:lumMod val="50000"/>
                  </a:schemeClr>
                </a:solidFill>
              </a:defRPr>
            </a:lvl1pPr>
          </a:lstStyle>
          <a:p>
            <a:endParaRPr lang="en-US" dirty="0"/>
          </a:p>
        </p:txBody>
      </p:sp>
      <p:sp>
        <p:nvSpPr>
          <p:cNvPr id="6" name="Slide Number"/>
          <p:cNvSpPr>
            <a:spLocks noGrp="1"/>
          </p:cNvSpPr>
          <p:nvPr>
            <p:ph type="sldNum" sz="quarter" idx="4"/>
          </p:nvPr>
        </p:nvSpPr>
        <p:spPr>
          <a:xfrm>
            <a:off x="1080139" y="12168000"/>
            <a:ext cx="1800235" cy="720000"/>
          </a:xfrm>
          <a:prstGeom prst="rect">
            <a:avLst/>
          </a:prstGeom>
        </p:spPr>
        <p:txBody>
          <a:bodyPr vert="horz" lIns="0" tIns="0" rIns="0" bIns="0" rtlCol="0" anchor="b"/>
          <a:lstStyle>
            <a:lvl1pPr algn="l">
              <a:defRPr sz="2398">
                <a:solidFill>
                  <a:schemeClr val="bg1">
                    <a:lumMod val="50000"/>
                  </a:schemeClr>
                </a:solidFill>
              </a:defRPr>
            </a:lvl1pPr>
          </a:lstStyle>
          <a:p>
            <a:fld id="{02CEFE82-39F2-4F47-8A0C-D5AB3496FA5C}" type="slidenum">
              <a:rPr lang="en-US" smtClean="0"/>
              <a:pPr/>
              <a:t>‹#›</a:t>
            </a:fld>
            <a:endParaRPr lang="en-US" dirty="0"/>
          </a:p>
        </p:txBody>
      </p:sp>
    </p:spTree>
    <p:extLst>
      <p:ext uri="{BB962C8B-B14F-4D97-AF65-F5344CB8AC3E}">
        <p14:creationId xmlns:p14="http://schemas.microsoft.com/office/powerpoint/2010/main" val="14312150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827154" rtl="0" eaLnBrk="1" latinLnBrk="0" hangingPunct="1">
        <a:lnSpc>
          <a:spcPct val="90000"/>
        </a:lnSpc>
        <a:spcBef>
          <a:spcPct val="0"/>
        </a:spcBef>
        <a:buNone/>
        <a:defRPr sz="7194" kern="1200">
          <a:solidFill>
            <a:schemeClr val="tx1"/>
          </a:solidFill>
          <a:latin typeface="+mj-lt"/>
          <a:ea typeface="+mj-ea"/>
          <a:cs typeface="+mj-cs"/>
        </a:defRPr>
      </a:lvl1pPr>
    </p:titleStyle>
    <p:bodyStyle>
      <a:lvl1pPr marL="539514" indent="-539514" algn="l" defTabSz="1827154" rtl="0" eaLnBrk="1" latinLnBrk="0" hangingPunct="1">
        <a:lnSpc>
          <a:spcPct val="90000"/>
        </a:lnSpc>
        <a:spcBef>
          <a:spcPts val="0"/>
        </a:spcBef>
        <a:spcAft>
          <a:spcPts val="1998"/>
        </a:spcAft>
        <a:buFont typeface="Wingdings" panose="05000000000000000000" pitchFamily="2" charset="2"/>
        <a:buChar char="§"/>
        <a:defRPr sz="4396" kern="1200">
          <a:solidFill>
            <a:schemeClr val="tx1"/>
          </a:solidFill>
          <a:latin typeface="+mn-lt"/>
          <a:ea typeface="+mn-ea"/>
          <a:cs typeface="+mn-cs"/>
        </a:defRPr>
      </a:lvl1pPr>
      <a:lvl2pPr marL="1438704" indent="-539514" algn="l" defTabSz="1827154" rtl="0" eaLnBrk="1" latinLnBrk="0" hangingPunct="1">
        <a:lnSpc>
          <a:spcPct val="90000"/>
        </a:lnSpc>
        <a:spcBef>
          <a:spcPts val="0"/>
        </a:spcBef>
        <a:spcAft>
          <a:spcPts val="1998"/>
        </a:spcAft>
        <a:buFont typeface="Calibri Light" panose="020F0302020204030204" pitchFamily="34" charset="0"/>
        <a:buChar char="–"/>
        <a:defRPr sz="3996" kern="1200">
          <a:solidFill>
            <a:schemeClr val="tx1"/>
          </a:solidFill>
          <a:latin typeface="+mn-lt"/>
          <a:ea typeface="+mn-ea"/>
          <a:cs typeface="+mn-cs"/>
        </a:defRPr>
      </a:lvl2pPr>
      <a:lvl3pPr marL="2158056" indent="-539514" algn="l" defTabSz="1827154" rtl="0" eaLnBrk="1" latinLnBrk="0" hangingPunct="1">
        <a:lnSpc>
          <a:spcPct val="90000"/>
        </a:lnSpc>
        <a:spcBef>
          <a:spcPts val="0"/>
        </a:spcBef>
        <a:spcAft>
          <a:spcPts val="1998"/>
        </a:spcAft>
        <a:buFont typeface="Calibri Light" panose="020F0302020204030204" pitchFamily="34" charset="0"/>
        <a:buChar char="–"/>
        <a:defRPr sz="3596" kern="1200">
          <a:solidFill>
            <a:schemeClr val="tx1"/>
          </a:solidFill>
          <a:latin typeface="+mn-lt"/>
          <a:ea typeface="+mn-ea"/>
          <a:cs typeface="+mn-cs"/>
        </a:defRPr>
      </a:lvl3pPr>
      <a:lvl4pPr marL="2877408" indent="-539514" algn="l" defTabSz="1827154" rtl="0" eaLnBrk="1" latinLnBrk="0" hangingPunct="1">
        <a:lnSpc>
          <a:spcPct val="90000"/>
        </a:lnSpc>
        <a:spcBef>
          <a:spcPts val="0"/>
        </a:spcBef>
        <a:spcAft>
          <a:spcPts val="1998"/>
        </a:spcAft>
        <a:buFont typeface="Calibri Light" panose="020F0302020204030204" pitchFamily="34" charset="0"/>
        <a:buChar char="–"/>
        <a:defRPr sz="3198" kern="1200">
          <a:solidFill>
            <a:schemeClr val="tx1"/>
          </a:solidFill>
          <a:latin typeface="+mn-lt"/>
          <a:ea typeface="+mn-ea"/>
          <a:cs typeface="+mn-cs"/>
        </a:defRPr>
      </a:lvl4pPr>
      <a:lvl5pPr marL="3596760" indent="-539514" algn="l" defTabSz="1827154" rtl="0" eaLnBrk="1" latinLnBrk="0" hangingPunct="1">
        <a:lnSpc>
          <a:spcPct val="90000"/>
        </a:lnSpc>
        <a:spcBef>
          <a:spcPts val="0"/>
        </a:spcBef>
        <a:spcAft>
          <a:spcPts val="1998"/>
        </a:spcAft>
        <a:buFont typeface="Calibri Light" panose="020F0302020204030204" pitchFamily="34" charset="0"/>
        <a:buChar char="–"/>
        <a:defRPr sz="3198" kern="1200">
          <a:solidFill>
            <a:schemeClr val="tx1"/>
          </a:solidFill>
          <a:latin typeface="+mn-lt"/>
          <a:ea typeface="+mn-ea"/>
          <a:cs typeface="+mn-cs"/>
        </a:defRPr>
      </a:lvl5pPr>
      <a:lvl6pPr marL="5024674"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6pPr>
      <a:lvl7pPr marL="5938250"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7pPr>
      <a:lvl8pPr marL="6851828"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8pPr>
      <a:lvl9pPr marL="7765404"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9pPr>
    </p:bodyStyle>
    <p:otherStyle>
      <a:defPPr>
        <a:defRPr lang="en-US"/>
      </a:defPPr>
      <a:lvl1pPr marL="0" algn="l" defTabSz="1827154" rtl="0" eaLnBrk="1" latinLnBrk="0" hangingPunct="1">
        <a:defRPr sz="3596" kern="1200">
          <a:solidFill>
            <a:schemeClr val="tx1"/>
          </a:solidFill>
          <a:latin typeface="+mn-lt"/>
          <a:ea typeface="+mn-ea"/>
          <a:cs typeface="+mn-cs"/>
        </a:defRPr>
      </a:lvl1pPr>
      <a:lvl2pPr marL="913578" algn="l" defTabSz="1827154" rtl="0" eaLnBrk="1" latinLnBrk="0" hangingPunct="1">
        <a:defRPr sz="3596" kern="1200">
          <a:solidFill>
            <a:schemeClr val="tx1"/>
          </a:solidFill>
          <a:latin typeface="+mn-lt"/>
          <a:ea typeface="+mn-ea"/>
          <a:cs typeface="+mn-cs"/>
        </a:defRPr>
      </a:lvl2pPr>
      <a:lvl3pPr marL="1827154" algn="l" defTabSz="1827154" rtl="0" eaLnBrk="1" latinLnBrk="0" hangingPunct="1">
        <a:defRPr sz="3596" kern="1200">
          <a:solidFill>
            <a:schemeClr val="tx1"/>
          </a:solidFill>
          <a:latin typeface="+mn-lt"/>
          <a:ea typeface="+mn-ea"/>
          <a:cs typeface="+mn-cs"/>
        </a:defRPr>
      </a:lvl3pPr>
      <a:lvl4pPr marL="2740732" algn="l" defTabSz="1827154" rtl="0" eaLnBrk="1" latinLnBrk="0" hangingPunct="1">
        <a:defRPr sz="3596" kern="1200">
          <a:solidFill>
            <a:schemeClr val="tx1"/>
          </a:solidFill>
          <a:latin typeface="+mn-lt"/>
          <a:ea typeface="+mn-ea"/>
          <a:cs typeface="+mn-cs"/>
        </a:defRPr>
      </a:lvl4pPr>
      <a:lvl5pPr marL="3654308" algn="l" defTabSz="1827154" rtl="0" eaLnBrk="1" latinLnBrk="0" hangingPunct="1">
        <a:defRPr sz="3596" kern="1200">
          <a:solidFill>
            <a:schemeClr val="tx1"/>
          </a:solidFill>
          <a:latin typeface="+mn-lt"/>
          <a:ea typeface="+mn-ea"/>
          <a:cs typeface="+mn-cs"/>
        </a:defRPr>
      </a:lvl5pPr>
      <a:lvl6pPr marL="4567886" algn="l" defTabSz="1827154" rtl="0" eaLnBrk="1" latinLnBrk="0" hangingPunct="1">
        <a:defRPr sz="3596" kern="1200">
          <a:solidFill>
            <a:schemeClr val="tx1"/>
          </a:solidFill>
          <a:latin typeface="+mn-lt"/>
          <a:ea typeface="+mn-ea"/>
          <a:cs typeface="+mn-cs"/>
        </a:defRPr>
      </a:lvl6pPr>
      <a:lvl7pPr marL="5481462" algn="l" defTabSz="1827154" rtl="0" eaLnBrk="1" latinLnBrk="0" hangingPunct="1">
        <a:defRPr sz="3596" kern="1200">
          <a:solidFill>
            <a:schemeClr val="tx1"/>
          </a:solidFill>
          <a:latin typeface="+mn-lt"/>
          <a:ea typeface="+mn-ea"/>
          <a:cs typeface="+mn-cs"/>
        </a:defRPr>
      </a:lvl7pPr>
      <a:lvl8pPr marL="6395040" algn="l" defTabSz="1827154" rtl="0" eaLnBrk="1" latinLnBrk="0" hangingPunct="1">
        <a:defRPr sz="3596" kern="1200">
          <a:solidFill>
            <a:schemeClr val="tx1"/>
          </a:solidFill>
          <a:latin typeface="+mn-lt"/>
          <a:ea typeface="+mn-ea"/>
          <a:cs typeface="+mn-cs"/>
        </a:defRPr>
      </a:lvl8pPr>
      <a:lvl9pPr marL="7308616" algn="l" defTabSz="1827154" rtl="0" eaLnBrk="1" latinLnBrk="0" hangingPunct="1">
        <a:defRPr sz="359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2"/>
            </p:custDataLst>
          </p:nvPr>
        </p:nvGraphicFramePr>
        <p:xfrm>
          <a:off x="3641" y="2904"/>
          <a:ext cx="3618" cy="2880"/>
        </p:xfrm>
        <a:graphic>
          <a:graphicData uri="http://schemas.openxmlformats.org/presentationml/2006/ole">
            <mc:AlternateContent xmlns:mc="http://schemas.openxmlformats.org/markup-compatibility/2006">
              <mc:Choice xmlns:v="urn:schemas-microsoft-com:vml" Requires="v">
                <p:oleObj name="think-cell Slide" r:id="rId23" imgW="360" imgH="360" progId="TCLayout.ActiveDocument.1">
                  <p:embed/>
                </p:oleObj>
              </mc:Choice>
              <mc:Fallback>
                <p:oleObj name="think-cell Slide" r:id="rId23" imgW="360" imgH="360" progId="TCLayout.ActiveDocument.1">
                  <p:embed/>
                  <p:pic>
                    <p:nvPicPr>
                      <p:cNvPr id="4" name="Object 3"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41" y="2904"/>
                        <a:ext cx="3618" cy="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jdelijke aanduiding voor tekst 2"/>
          <p:cNvSpPr>
            <a:spLocks noGrp="1"/>
          </p:cNvSpPr>
          <p:nvPr>
            <p:ph type="body" idx="1"/>
          </p:nvPr>
        </p:nvSpPr>
        <p:spPr>
          <a:xfrm>
            <a:off x="1190971" y="3592472"/>
            <a:ext cx="21348450" cy="2456056"/>
          </a:xfrm>
          <a:prstGeom prst="rect">
            <a:avLst/>
          </a:prstGeom>
        </p:spPr>
        <p:txBody>
          <a:bodyPr vert="horz" wrap="square" lIns="0" tIns="0" rIns="0" bIns="0" rtlCol="0">
            <a:spAutoFit/>
          </a:bodyPr>
          <a:lstStyle/>
          <a:p>
            <a:pPr lvl="0"/>
            <a:r>
              <a:rPr lang="en-US" dirty="0" err="1"/>
              <a:t>Klik</a:t>
            </a:r>
            <a:r>
              <a:rPr lang="en-US" dirty="0"/>
              <a:t> om de </a:t>
            </a:r>
            <a:r>
              <a:rPr lang="en-US" dirty="0" err="1"/>
              <a:t>modelstijlen</a:t>
            </a:r>
            <a:r>
              <a:rPr lang="en-US" dirty="0"/>
              <a:t> </a:t>
            </a:r>
            <a:r>
              <a:rPr lang="en-US" dirty="0" err="1"/>
              <a:t>te</a:t>
            </a:r>
            <a:r>
              <a:rPr lang="en-US" dirty="0"/>
              <a:t> </a:t>
            </a:r>
            <a:r>
              <a:rPr lang="en-US" dirty="0" err="1"/>
              <a:t>bewerken</a:t>
            </a:r>
            <a:endParaRPr lang="en-US" dirty="0"/>
          </a:p>
          <a:p>
            <a:pPr lvl="1"/>
            <a:r>
              <a:rPr lang="en-US" dirty="0" err="1"/>
              <a:t>Tweede</a:t>
            </a:r>
            <a:r>
              <a:rPr lang="en-US" dirty="0"/>
              <a:t> </a:t>
            </a:r>
            <a:r>
              <a:rPr lang="en-US" dirty="0" err="1"/>
              <a:t>niveau</a:t>
            </a:r>
            <a:endParaRPr lang="en-US" dirty="0"/>
          </a:p>
          <a:p>
            <a:pPr lvl="2"/>
            <a:r>
              <a:rPr lang="en-US" dirty="0" err="1"/>
              <a:t>Derde</a:t>
            </a:r>
            <a:r>
              <a:rPr lang="en-US" dirty="0"/>
              <a:t> </a:t>
            </a:r>
            <a:r>
              <a:rPr lang="en-US" dirty="0" err="1"/>
              <a:t>niveau</a:t>
            </a:r>
            <a:endParaRPr lang="en-US" dirty="0"/>
          </a:p>
          <a:p>
            <a:pPr lvl="3"/>
            <a:r>
              <a:rPr lang="en-US" dirty="0" err="1"/>
              <a:t>Vierde</a:t>
            </a:r>
            <a:r>
              <a:rPr lang="en-US" dirty="0"/>
              <a:t> </a:t>
            </a:r>
            <a:r>
              <a:rPr lang="en-US" dirty="0" err="1"/>
              <a:t>niveau</a:t>
            </a:r>
            <a:endParaRPr lang="en-US" dirty="0"/>
          </a:p>
          <a:p>
            <a:pPr lvl="4"/>
            <a:r>
              <a:rPr lang="en-US" dirty="0" err="1"/>
              <a:t>Vijfde</a:t>
            </a:r>
            <a:r>
              <a:rPr lang="en-US" dirty="0"/>
              <a:t> </a:t>
            </a:r>
            <a:r>
              <a:rPr lang="en-US" dirty="0" err="1"/>
              <a:t>niveau</a:t>
            </a:r>
            <a:endParaRPr lang="en-US" dirty="0"/>
          </a:p>
        </p:txBody>
      </p:sp>
      <p:grpSp>
        <p:nvGrpSpPr>
          <p:cNvPr id="42" name="Group 41"/>
          <p:cNvGrpSpPr/>
          <p:nvPr userDrawn="1"/>
        </p:nvGrpSpPr>
        <p:grpSpPr>
          <a:xfrm>
            <a:off x="1162980" y="1061039"/>
            <a:ext cx="22259335" cy="561074"/>
            <a:chOff x="472458" y="532263"/>
            <a:chExt cx="8886288" cy="280537"/>
          </a:xfrm>
        </p:grpSpPr>
        <p:cxnSp>
          <p:nvCxnSpPr>
            <p:cNvPr id="43" name="Straight Connector 42"/>
            <p:cNvCxnSpPr/>
            <p:nvPr/>
          </p:nvCxnSpPr>
          <p:spPr bwMode="auto">
            <a:xfrm>
              <a:off x="472458" y="812800"/>
              <a:ext cx="8533823" cy="0"/>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flipV="1">
              <a:off x="9006281" y="532263"/>
              <a:ext cx="352465" cy="280537"/>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45" name="Afbeelding 1"/>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974769" y="12772802"/>
            <a:ext cx="3019638" cy="590400"/>
          </a:xfrm>
          <a:prstGeom prst="rect">
            <a:avLst/>
          </a:prstGeom>
        </p:spPr>
      </p:pic>
      <p:sp>
        <p:nvSpPr>
          <p:cNvPr id="49" name="Rectangle 48"/>
          <p:cNvSpPr/>
          <p:nvPr userDrawn="1"/>
        </p:nvSpPr>
        <p:spPr bwMode="gray">
          <a:xfrm>
            <a:off x="5174977" y="12799590"/>
            <a:ext cx="18242341" cy="280800"/>
          </a:xfrm>
          <a:prstGeom prst="rect">
            <a:avLst/>
          </a:prstGeom>
          <a:solidFill>
            <a:srgbClr val="009286"/>
          </a:solidFill>
          <a:ln w="9525" cap="flat" cmpd="sng" algn="ctr">
            <a:noFill/>
            <a:prstDash val="solid"/>
            <a:round/>
            <a:headEnd type="none" w="med" len="med"/>
            <a:tailEnd type="none" w="med" len="med"/>
          </a:ln>
          <a:effectLst/>
        </p:spPr>
        <p:txBody>
          <a:bodyPr vert="horz" wrap="square" lIns="155826" tIns="77914" rIns="155826" bIns="77914" numCol="1" rtlCol="0" anchor="t" anchorCtr="0" compatLnSpc="1">
            <a:prstTxWarp prst="textNoShape">
              <a:avLst/>
            </a:prstTxWarp>
          </a:bodyPr>
          <a:lstStyle/>
          <a:p>
            <a:pPr defTabSz="1777402" fontAlgn="base">
              <a:spcBef>
                <a:spcPct val="0"/>
              </a:spcBef>
              <a:spcAft>
                <a:spcPct val="0"/>
              </a:spcAft>
            </a:pPr>
            <a:endParaRPr lang="en-US" sz="3200">
              <a:solidFill>
                <a:srgbClr val="009286"/>
              </a:solidFill>
              <a:latin typeface="Arial" charset="0"/>
              <a:cs typeface="Arial" charset="0"/>
            </a:endParaRPr>
          </a:p>
        </p:txBody>
      </p:sp>
      <p:sp>
        <p:nvSpPr>
          <p:cNvPr id="50" name="Right Triangle 49"/>
          <p:cNvSpPr>
            <a:spLocks noChangeAspect="1"/>
          </p:cNvSpPr>
          <p:nvPr userDrawn="1"/>
        </p:nvSpPr>
        <p:spPr bwMode="ltGray">
          <a:xfrm flipH="1">
            <a:off x="23057731" y="12803928"/>
            <a:ext cx="359586" cy="280800"/>
          </a:xfrm>
          <a:prstGeom prst="rtTriangle">
            <a:avLst/>
          </a:prstGeom>
          <a:solidFill>
            <a:srgbClr val="005E5D"/>
          </a:solidFill>
          <a:ln w="9525" cap="flat" cmpd="sng" algn="ctr">
            <a:noFill/>
            <a:prstDash val="solid"/>
            <a:round/>
            <a:headEnd type="none" w="med" len="med"/>
            <a:tailEnd type="none" w="med" len="med"/>
          </a:ln>
          <a:effectLst/>
        </p:spPr>
        <p:txBody>
          <a:bodyPr vert="horz" wrap="square" lIns="155826" tIns="77914" rIns="155826" bIns="77914" numCol="1" rtlCol="0" anchor="t" anchorCtr="0" compatLnSpc="1">
            <a:prstTxWarp prst="textNoShape">
              <a:avLst/>
            </a:prstTxWarp>
          </a:bodyPr>
          <a:lstStyle/>
          <a:p>
            <a:pPr defTabSz="1777402" fontAlgn="base">
              <a:spcBef>
                <a:spcPct val="0"/>
              </a:spcBef>
              <a:spcAft>
                <a:spcPct val="0"/>
              </a:spcAft>
            </a:pPr>
            <a:endParaRPr lang="en-US" sz="3200">
              <a:solidFill>
                <a:srgbClr val="009286"/>
              </a:solidFill>
              <a:latin typeface="Arial" charset="0"/>
              <a:cs typeface="Arial" charset="0"/>
            </a:endParaRPr>
          </a:p>
        </p:txBody>
      </p:sp>
      <p:sp>
        <p:nvSpPr>
          <p:cNvPr id="51" name="Tijdelijke aanduiding voor dianummer 3"/>
          <p:cNvSpPr txBox="1">
            <a:spLocks/>
          </p:cNvSpPr>
          <p:nvPr userDrawn="1"/>
        </p:nvSpPr>
        <p:spPr bwMode="white">
          <a:xfrm>
            <a:off x="21274865" y="12800400"/>
            <a:ext cx="1733957" cy="28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NL"/>
            </a:defPPr>
            <a:lvl1pPr algn="r" defTabSz="957776" rtl="0" fontAlgn="base">
              <a:lnSpc>
                <a:spcPts val="1106"/>
              </a:lnSpc>
              <a:spcBef>
                <a:spcPct val="0"/>
              </a:spcBef>
              <a:spcAft>
                <a:spcPct val="0"/>
              </a:spcAft>
              <a:defRPr sz="900" b="1" kern="1200">
                <a:solidFill>
                  <a:srgbClr val="FFFFFF"/>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pPr marL="0" marR="0" lvl="0" indent="0" algn="r" defTabSz="1632188" rtl="0" eaLnBrk="1" fontAlgn="base" latinLnBrk="0" hangingPunct="1">
              <a:lnSpc>
                <a:spcPts val="1884"/>
              </a:lnSpc>
              <a:spcBef>
                <a:spcPct val="0"/>
              </a:spcBef>
              <a:spcAft>
                <a:spcPct val="0"/>
              </a:spcAft>
              <a:buClrTx/>
              <a:buSzTx/>
              <a:buFontTx/>
              <a:buNone/>
              <a:tabLst/>
              <a:defRPr/>
            </a:pPr>
            <a:fld id="{C23ADB4E-9B09-45A2-A801-D3601615BFC8}" type="slidenum">
              <a:rPr kumimoji="0" lang="nl-NL" sz="1600" b="1" i="0" u="none" strike="noStrike" kern="1200" cap="none" spc="0" normalizeH="0" baseline="0" noProof="0" smtClean="0">
                <a:ln>
                  <a:noFill/>
                </a:ln>
                <a:solidFill>
                  <a:srgbClr val="FFFFFF"/>
                </a:solidFill>
                <a:effectLst/>
                <a:uLnTx/>
                <a:uFillTx/>
                <a:latin typeface="Arial" charset="0"/>
                <a:ea typeface="+mn-ea"/>
                <a:cs typeface="Arial" charset="0"/>
              </a:rPr>
              <a:pPr marL="0" marR="0" lvl="0" indent="0" algn="r" defTabSz="1632188" rtl="0" eaLnBrk="1" fontAlgn="base" latinLnBrk="0" hangingPunct="1">
                <a:lnSpc>
                  <a:spcPts val="1884"/>
                </a:lnSpc>
                <a:spcBef>
                  <a:spcPct val="0"/>
                </a:spcBef>
                <a:spcAft>
                  <a:spcPct val="0"/>
                </a:spcAft>
                <a:buClrTx/>
                <a:buSzTx/>
                <a:buFontTx/>
                <a:buNone/>
                <a:tabLst/>
                <a:defRPr/>
              </a:pPr>
              <a:t>‹#›</a:t>
            </a:fld>
            <a:endParaRPr kumimoji="0" lang="nl-NL" sz="1600" b="1" i="0" u="none" strike="noStrike" kern="1200" cap="none" spc="0" normalizeH="0" baseline="0" noProof="0" dirty="0">
              <a:ln>
                <a:noFill/>
              </a:ln>
              <a:solidFill>
                <a:srgbClr val="FFFFFF"/>
              </a:solidFill>
              <a:effectLst/>
              <a:uLnTx/>
              <a:uFillTx/>
              <a:latin typeface="Arial" charset="0"/>
              <a:ea typeface="+mn-ea"/>
              <a:cs typeface="Arial" charset="0"/>
            </a:endParaRPr>
          </a:p>
        </p:txBody>
      </p:sp>
      <p:sp>
        <p:nvSpPr>
          <p:cNvPr id="5" name="Title Placeholder 4"/>
          <p:cNvSpPr>
            <a:spLocks noGrp="1"/>
          </p:cNvSpPr>
          <p:nvPr>
            <p:ph type="title"/>
          </p:nvPr>
        </p:nvSpPr>
        <p:spPr>
          <a:xfrm>
            <a:off x="1219206" y="275689"/>
            <a:ext cx="21320214" cy="1244822"/>
          </a:xfrm>
          <a:prstGeom prst="rect">
            <a:avLst/>
          </a:prstGeom>
        </p:spPr>
        <p:txBody>
          <a:bodyPr vert="horz" lIns="77913" tIns="38957" rIns="77913" bIns="38957" rtlCol="0" anchor="ctr">
            <a:normAutofit/>
          </a:bodyPr>
          <a:lstStyle/>
          <a:p>
            <a:r>
              <a:rPr lang="en-US" dirty="0"/>
              <a:t>Click to edit Master title style</a:t>
            </a:r>
          </a:p>
        </p:txBody>
      </p:sp>
      <p:sp>
        <p:nvSpPr>
          <p:cNvPr id="7" name="TextBox 6">
            <a:extLst>
              <a:ext uri="{FF2B5EF4-FFF2-40B4-BE49-F238E27FC236}">
                <a16:creationId xmlns:a16="http://schemas.microsoft.com/office/drawing/2014/main" id="{D7842CE8-5C00-298D-3055-A947C789965A}"/>
              </a:ext>
            </a:extLst>
          </p:cNvPr>
          <p:cNvSpPr txBox="1"/>
          <p:nvPr userDrawn="1">
            <p:extLst>
              <p:ext uri="{1162E1C5-73C7-4A58-AE30-91384D911F3F}">
                <p184:classification xmlns:p184="http://schemas.microsoft.com/office/powerpoint/2018/4/main" val="hdr"/>
              </p:ext>
            </p:extLst>
          </p:nvPr>
        </p:nvSpPr>
        <p:spPr>
          <a:xfrm>
            <a:off x="0" y="0"/>
            <a:ext cx="5361354" cy="307777"/>
          </a:xfrm>
          <a:prstGeom prst="rect">
            <a:avLst/>
          </a:prstGeom>
        </p:spPr>
        <p:txBody>
          <a:bodyPr horzOverflow="overflow" lIns="0" tIns="0" rIns="0" bIns="0">
            <a:spAutoFit/>
          </a:bodyPr>
          <a:lstStyle/>
          <a:p>
            <a:pPr algn="l"/>
            <a:r>
              <a:rPr lang="en-NL"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
        <p:nvSpPr>
          <p:cNvPr id="8" name="TextBox 7">
            <a:extLst>
              <a:ext uri="{FF2B5EF4-FFF2-40B4-BE49-F238E27FC236}">
                <a16:creationId xmlns:a16="http://schemas.microsoft.com/office/drawing/2014/main" id="{B21C7292-D7E6-A442-6981-641CF3EF6F9A}"/>
              </a:ext>
            </a:extLst>
          </p:cNvPr>
          <p:cNvSpPr txBox="1"/>
          <p:nvPr userDrawn="1">
            <p:extLst>
              <p:ext uri="{1162E1C5-73C7-4A58-AE30-91384D911F3F}">
                <p184:classification xmlns:p184="http://schemas.microsoft.com/office/powerpoint/2018/4/main" val="ftr"/>
              </p:ext>
            </p:extLst>
          </p:nvPr>
        </p:nvSpPr>
        <p:spPr>
          <a:xfrm>
            <a:off x="0" y="13411200"/>
            <a:ext cx="5361354" cy="307777"/>
          </a:xfrm>
          <a:prstGeom prst="rect">
            <a:avLst/>
          </a:prstGeom>
        </p:spPr>
        <p:txBody>
          <a:bodyPr horzOverflow="overflow" lIns="0" tIns="0" rIns="0" bIns="0">
            <a:spAutoFit/>
          </a:bodyPr>
          <a:lstStyle/>
          <a:p>
            <a:pPr algn="l"/>
            <a:r>
              <a:rPr lang="en-NL"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Tree>
    <p:extLst>
      <p:ext uri="{BB962C8B-B14F-4D97-AF65-F5344CB8AC3E}">
        <p14:creationId xmlns:p14="http://schemas.microsoft.com/office/powerpoint/2010/main" val="213709572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hf hdr="0" ftr="0" dt="0"/>
  <p:txStyles>
    <p:titleStyle>
      <a:lvl1pPr algn="l" defTabSz="1630142" rtl="0" eaLnBrk="1" latinLnBrk="0" hangingPunct="1">
        <a:lnSpc>
          <a:spcPct val="100000"/>
        </a:lnSpc>
        <a:spcBef>
          <a:spcPct val="0"/>
        </a:spcBef>
        <a:buNone/>
        <a:defRPr lang="nl-NL" sz="3400" kern="1200" dirty="0">
          <a:solidFill>
            <a:schemeClr val="accent2"/>
          </a:solidFill>
          <a:latin typeface="Arial" panose="020B0604020202020204" pitchFamily="34" charset="0"/>
          <a:ea typeface="+mj-ea"/>
          <a:cs typeface="Arial" panose="020B0604020202020204" pitchFamily="34" charset="0"/>
        </a:defRPr>
      </a:lvl1pPr>
    </p:titleStyle>
    <p:bodyStyle>
      <a:lvl1pPr marL="0" indent="0" algn="l" defTabSz="1630142" rtl="0" eaLnBrk="1" latinLnBrk="0" hangingPunct="1">
        <a:lnSpc>
          <a:spcPct val="120000"/>
        </a:lnSpc>
        <a:spcBef>
          <a:spcPts val="940"/>
        </a:spcBef>
        <a:spcAft>
          <a:spcPts val="1878"/>
        </a:spcAft>
        <a:buFont typeface="Arial" pitchFamily="34" charset="0"/>
        <a:buNone/>
        <a:defRPr sz="2600" i="1" kern="1200">
          <a:solidFill>
            <a:schemeClr val="accent5"/>
          </a:solidFill>
          <a:latin typeface="Arial" panose="020B0604020202020204" pitchFamily="34" charset="0"/>
          <a:ea typeface="+mn-ea"/>
          <a:cs typeface="Arial" panose="020B0604020202020204" pitchFamily="34" charset="0"/>
        </a:defRPr>
      </a:lvl1pPr>
      <a:lvl2pPr marL="0" indent="0" algn="l" defTabSz="1630142" rtl="0" eaLnBrk="1" latinLnBrk="0" hangingPunct="1">
        <a:spcBef>
          <a:spcPts val="0"/>
        </a:spcBef>
        <a:spcAft>
          <a:spcPts val="940"/>
        </a:spcAft>
        <a:buSzPct val="100000"/>
        <a:buFontTx/>
        <a:buNone/>
        <a:defRPr sz="2600" i="1" kern="1200">
          <a:solidFill>
            <a:schemeClr val="bg2"/>
          </a:solidFill>
          <a:latin typeface="Arial" panose="020B0604020202020204" pitchFamily="34" charset="0"/>
          <a:ea typeface="+mn-ea"/>
          <a:cs typeface="Arial" panose="020B0604020202020204" pitchFamily="34" charset="0"/>
        </a:defRPr>
      </a:lvl2pPr>
      <a:lvl3pPr marL="0" indent="0" algn="l" defTabSz="1630142" rtl="0" eaLnBrk="1" latinLnBrk="0" hangingPunct="1">
        <a:lnSpc>
          <a:spcPct val="120000"/>
        </a:lnSpc>
        <a:spcBef>
          <a:spcPts val="940"/>
        </a:spcBef>
        <a:spcAft>
          <a:spcPts val="940"/>
        </a:spcAft>
        <a:buFont typeface="Arial" pitchFamily="34" charset="0"/>
        <a:buNone/>
        <a:defRPr sz="1800" kern="1200">
          <a:solidFill>
            <a:schemeClr val="bg2"/>
          </a:solidFill>
          <a:latin typeface="Arial" panose="020B0604020202020204" pitchFamily="34" charset="0"/>
          <a:ea typeface="+mn-ea"/>
          <a:cs typeface="Arial" pitchFamily="34" charset="0"/>
        </a:defRPr>
      </a:lvl3pPr>
      <a:lvl4pPr marL="0" indent="0" algn="l" defTabSz="1630142" rtl="0" eaLnBrk="1" latinLnBrk="0" hangingPunct="1">
        <a:lnSpc>
          <a:spcPct val="110000"/>
        </a:lnSpc>
        <a:spcBef>
          <a:spcPts val="0"/>
        </a:spcBef>
        <a:spcAft>
          <a:spcPts val="0"/>
        </a:spcAft>
        <a:buFont typeface="Arial" pitchFamily="34" charset="0"/>
        <a:buNone/>
        <a:defRPr sz="1800" i="1" kern="1200">
          <a:solidFill>
            <a:schemeClr val="accent6"/>
          </a:solidFill>
          <a:latin typeface="Arial" panose="020B0604020202020204" pitchFamily="34" charset="0"/>
          <a:ea typeface="+mn-ea"/>
          <a:cs typeface="Arial" panose="020B0604020202020204" pitchFamily="34" charset="0"/>
        </a:defRPr>
      </a:lvl4pPr>
      <a:lvl5pPr marL="0" indent="0" algn="l" defTabSz="1630142" rtl="0" eaLnBrk="1" latinLnBrk="0" hangingPunct="1">
        <a:lnSpc>
          <a:spcPct val="150000"/>
        </a:lnSpc>
        <a:spcBef>
          <a:spcPts val="0"/>
        </a:spcBef>
        <a:spcAft>
          <a:spcPts val="0"/>
        </a:spcAft>
        <a:buFont typeface="Arial" pitchFamily="34" charset="0"/>
        <a:buNone/>
        <a:defRPr sz="1400" kern="1200">
          <a:solidFill>
            <a:schemeClr val="bg2"/>
          </a:solidFill>
          <a:latin typeface="Arial" panose="020B0604020202020204" pitchFamily="34" charset="0"/>
          <a:ea typeface="+mn-ea"/>
          <a:cs typeface="Arial" pitchFamily="34" charset="0"/>
        </a:defRPr>
      </a:lvl5pPr>
      <a:lvl6pPr marL="4482892"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297962"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13034"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28104"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nl-NL"/>
      </a:defPPr>
      <a:lvl1pPr marL="0" algn="l" defTabSz="1630142" rtl="0" eaLnBrk="1" latinLnBrk="0" hangingPunct="1">
        <a:defRPr sz="3200" kern="1200">
          <a:solidFill>
            <a:schemeClr val="tx1"/>
          </a:solidFill>
          <a:latin typeface="+mn-lt"/>
          <a:ea typeface="+mn-ea"/>
          <a:cs typeface="+mn-cs"/>
        </a:defRPr>
      </a:lvl1pPr>
      <a:lvl2pPr marL="815074" algn="l" defTabSz="1630142" rtl="0" eaLnBrk="1" latinLnBrk="0" hangingPunct="1">
        <a:defRPr sz="3200" kern="1200">
          <a:solidFill>
            <a:schemeClr val="tx1"/>
          </a:solidFill>
          <a:latin typeface="+mn-lt"/>
          <a:ea typeface="+mn-ea"/>
          <a:cs typeface="+mn-cs"/>
        </a:defRPr>
      </a:lvl2pPr>
      <a:lvl3pPr marL="1630142" algn="l" defTabSz="1630142" rtl="0" eaLnBrk="1" latinLnBrk="0" hangingPunct="1">
        <a:defRPr sz="3200" kern="1200">
          <a:solidFill>
            <a:schemeClr val="tx1"/>
          </a:solidFill>
          <a:latin typeface="+mn-lt"/>
          <a:ea typeface="+mn-ea"/>
          <a:cs typeface="+mn-cs"/>
        </a:defRPr>
      </a:lvl3pPr>
      <a:lvl4pPr marL="2445216" algn="l" defTabSz="1630142" rtl="0" eaLnBrk="1" latinLnBrk="0" hangingPunct="1">
        <a:defRPr sz="3200" kern="1200">
          <a:solidFill>
            <a:schemeClr val="tx1"/>
          </a:solidFill>
          <a:latin typeface="+mn-lt"/>
          <a:ea typeface="+mn-ea"/>
          <a:cs typeface="+mn-cs"/>
        </a:defRPr>
      </a:lvl4pPr>
      <a:lvl5pPr marL="3260284" algn="l" defTabSz="1630142" rtl="0" eaLnBrk="1" latinLnBrk="0" hangingPunct="1">
        <a:defRPr sz="3200" kern="1200">
          <a:solidFill>
            <a:schemeClr val="tx1"/>
          </a:solidFill>
          <a:latin typeface="+mn-lt"/>
          <a:ea typeface="+mn-ea"/>
          <a:cs typeface="+mn-cs"/>
        </a:defRPr>
      </a:lvl5pPr>
      <a:lvl6pPr marL="4075362" algn="l" defTabSz="1630142" rtl="0" eaLnBrk="1" latinLnBrk="0" hangingPunct="1">
        <a:defRPr sz="3200" kern="1200">
          <a:solidFill>
            <a:schemeClr val="tx1"/>
          </a:solidFill>
          <a:latin typeface="+mn-lt"/>
          <a:ea typeface="+mn-ea"/>
          <a:cs typeface="+mn-cs"/>
        </a:defRPr>
      </a:lvl6pPr>
      <a:lvl7pPr marL="4890424" algn="l" defTabSz="1630142" rtl="0" eaLnBrk="1" latinLnBrk="0" hangingPunct="1">
        <a:defRPr sz="3200" kern="1200">
          <a:solidFill>
            <a:schemeClr val="tx1"/>
          </a:solidFill>
          <a:latin typeface="+mn-lt"/>
          <a:ea typeface="+mn-ea"/>
          <a:cs typeface="+mn-cs"/>
        </a:defRPr>
      </a:lvl7pPr>
      <a:lvl8pPr marL="5705500" algn="l" defTabSz="1630142" rtl="0" eaLnBrk="1" latinLnBrk="0" hangingPunct="1">
        <a:defRPr sz="3200" kern="1200">
          <a:solidFill>
            <a:schemeClr val="tx1"/>
          </a:solidFill>
          <a:latin typeface="+mn-lt"/>
          <a:ea typeface="+mn-ea"/>
          <a:cs typeface="+mn-cs"/>
        </a:defRPr>
      </a:lvl8pPr>
      <a:lvl9pPr marL="6520572" algn="l" defTabSz="1630142" rtl="0" eaLnBrk="1" latinLnBrk="0" hangingPunct="1">
        <a:defRPr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DB1A28C-0EE6-4269-BAA0-A976AB478789}"/>
              </a:ext>
            </a:extLst>
          </p:cNvPr>
          <p:cNvSpPr/>
          <p:nvPr userDrawn="1"/>
        </p:nvSpPr>
        <p:spPr>
          <a:xfrm flipH="1">
            <a:off x="0" y="8654472"/>
            <a:ext cx="24384000" cy="5061528"/>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748706 w 5420344"/>
              <a:gd name="connsiteY1" fmla="*/ 1270671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173744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504564"/>
              <a:gd name="connsiteY0" fmla="*/ 0 h 3981450"/>
              <a:gd name="connsiteX1" fmla="*/ 1737448 w 5504564"/>
              <a:gd name="connsiteY1" fmla="*/ 773420 h 3981450"/>
              <a:gd name="connsiteX2" fmla="*/ 3195575 w 5504564"/>
              <a:gd name="connsiteY2" fmla="*/ 2335785 h 3981450"/>
              <a:gd name="connsiteX3" fmla="*/ 5420344 w 5504564"/>
              <a:gd name="connsiteY3" fmla="*/ 3957770 h 3981450"/>
              <a:gd name="connsiteX4" fmla="*/ 0 w 5504564"/>
              <a:gd name="connsiteY4" fmla="*/ 3981450 h 3981450"/>
              <a:gd name="connsiteX5" fmla="*/ 0 w 5504564"/>
              <a:gd name="connsiteY5" fmla="*/ 0 h 3981450"/>
              <a:gd name="connsiteX0" fmla="*/ 0 w 5518813"/>
              <a:gd name="connsiteY0" fmla="*/ 0 h 3981450"/>
              <a:gd name="connsiteX1" fmla="*/ 1737448 w 5518813"/>
              <a:gd name="connsiteY1" fmla="*/ 773420 h 3981450"/>
              <a:gd name="connsiteX2" fmla="*/ 3566370 w 5518813"/>
              <a:gd name="connsiteY2" fmla="*/ 3306607 h 3981450"/>
              <a:gd name="connsiteX3" fmla="*/ 5420344 w 5518813"/>
              <a:gd name="connsiteY3" fmla="*/ 3957770 h 3981450"/>
              <a:gd name="connsiteX4" fmla="*/ 0 w 5518813"/>
              <a:gd name="connsiteY4" fmla="*/ 3981450 h 3981450"/>
              <a:gd name="connsiteX5" fmla="*/ 0 w 5518813"/>
              <a:gd name="connsiteY5" fmla="*/ 0 h 3981450"/>
              <a:gd name="connsiteX0" fmla="*/ 0 w 5420344"/>
              <a:gd name="connsiteY0" fmla="*/ 0 h 3981450"/>
              <a:gd name="connsiteX1" fmla="*/ 1737448 w 5420344"/>
              <a:gd name="connsiteY1" fmla="*/ 773420 h 3981450"/>
              <a:gd name="connsiteX2" fmla="*/ 3566370 w 5420344"/>
              <a:gd name="connsiteY2" fmla="*/ 3306607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0344" h="3981450">
                <a:moveTo>
                  <a:pt x="0" y="0"/>
                </a:moveTo>
                <a:cubicBezTo>
                  <a:pt x="1112570" y="2254609"/>
                  <a:pt x="1074477" y="-282701"/>
                  <a:pt x="1810448" y="307247"/>
                </a:cubicBezTo>
                <a:cubicBezTo>
                  <a:pt x="2546419" y="897195"/>
                  <a:pt x="2647281" y="2589413"/>
                  <a:pt x="3261097" y="3120138"/>
                </a:cubicBezTo>
                <a:cubicBezTo>
                  <a:pt x="3874913" y="3650863"/>
                  <a:pt x="3955389" y="2261667"/>
                  <a:pt x="5420344" y="3957770"/>
                </a:cubicBezTo>
                <a:lnTo>
                  <a:pt x="0" y="3981450"/>
                </a:lnTo>
                <a:lnTo>
                  <a:pt x="0" y="0"/>
                </a:lnTo>
                <a:close/>
              </a:path>
            </a:pathLst>
          </a:custGeom>
          <a:solidFill>
            <a:srgbClr val="9AAFC0">
              <a:alpha val="10000"/>
            </a:srgbClr>
          </a:solidFill>
          <a:ln w="12700" cap="flat" cmpd="sng" algn="ctr">
            <a:noFill/>
            <a:prstDash val="solid"/>
            <a:miter lim="800000"/>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Text Placeholder 12">
            <a:extLst>
              <a:ext uri="{FF2B5EF4-FFF2-40B4-BE49-F238E27FC236}">
                <a16:creationId xmlns:a16="http://schemas.microsoft.com/office/drawing/2014/main" id="{73B7604C-CDAB-CF43-A307-A06153F3D830}"/>
              </a:ext>
            </a:extLst>
          </p:cNvPr>
          <p:cNvSpPr>
            <a:spLocks noGrp="1"/>
          </p:cNvSpPr>
          <p:nvPr>
            <p:ph type="body" idx="1"/>
          </p:nvPr>
        </p:nvSpPr>
        <p:spPr>
          <a:xfrm>
            <a:off x="1175361" y="2450149"/>
            <a:ext cx="21959810" cy="7025986"/>
          </a:xfrm>
          <a:prstGeom prst="rect">
            <a:avLst/>
          </a:prstGeom>
        </p:spPr>
        <p:txBody>
          <a:bodyPr vert="horz" lIns="91440" tIns="45720" rIns="91440" bIns="45720" rtlCol="0">
            <a:normAutofit/>
          </a:bodyPr>
          <a:lstStyle/>
          <a:p>
            <a:pPr lvl="0"/>
            <a:r>
              <a:rPr lang="en-GB"/>
              <a:t>Platte </a:t>
            </a:r>
            <a:r>
              <a:rPr lang="en-GB" err="1"/>
              <a:t>tekst</a:t>
            </a:r>
            <a:endParaRPr lang="en-GB"/>
          </a:p>
          <a:p>
            <a:pPr lvl="1"/>
            <a:r>
              <a:rPr lang="en-GB"/>
              <a:t>Bullet</a:t>
            </a:r>
          </a:p>
          <a:p>
            <a:pPr lvl="2"/>
            <a:r>
              <a:rPr lang="en-GB" err="1"/>
              <a:t>Subtitel</a:t>
            </a:r>
            <a:endParaRPr lang="en-GB"/>
          </a:p>
        </p:txBody>
      </p:sp>
      <p:grpSp>
        <p:nvGrpSpPr>
          <p:cNvPr id="9" name="Group 8">
            <a:extLst>
              <a:ext uri="{FF2B5EF4-FFF2-40B4-BE49-F238E27FC236}">
                <a16:creationId xmlns:a16="http://schemas.microsoft.com/office/drawing/2014/main" id="{7B1636C5-2967-4EE6-AD68-F310A952725C}"/>
              </a:ext>
            </a:extLst>
          </p:cNvPr>
          <p:cNvGrpSpPr/>
          <p:nvPr userDrawn="1"/>
        </p:nvGrpSpPr>
        <p:grpSpPr>
          <a:xfrm>
            <a:off x="1175358" y="1273913"/>
            <a:ext cx="22259336" cy="561074"/>
            <a:chOff x="472458" y="532263"/>
            <a:chExt cx="8886288" cy="280537"/>
          </a:xfrm>
        </p:grpSpPr>
        <p:cxnSp>
          <p:nvCxnSpPr>
            <p:cNvPr id="10" name="Straight Connector 9">
              <a:extLst>
                <a:ext uri="{FF2B5EF4-FFF2-40B4-BE49-F238E27FC236}">
                  <a16:creationId xmlns:a16="http://schemas.microsoft.com/office/drawing/2014/main" id="{33044C85-1B62-453C-84B7-C60E731E8766}"/>
                </a:ext>
              </a:extLst>
            </p:cNvPr>
            <p:cNvCxnSpPr/>
            <p:nvPr/>
          </p:nvCxnSpPr>
          <p:spPr bwMode="auto">
            <a:xfrm>
              <a:off x="472458" y="812800"/>
              <a:ext cx="8533823" cy="0"/>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63955D06-E59F-4925-AB90-F6189C1562B8}"/>
                </a:ext>
              </a:extLst>
            </p:cNvPr>
            <p:cNvCxnSpPr/>
            <p:nvPr/>
          </p:nvCxnSpPr>
          <p:spPr bwMode="auto">
            <a:xfrm flipV="1">
              <a:off x="9006281" y="532263"/>
              <a:ext cx="352465" cy="280537"/>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 name="Rectangle 11">
            <a:extLst>
              <a:ext uri="{FF2B5EF4-FFF2-40B4-BE49-F238E27FC236}">
                <a16:creationId xmlns:a16="http://schemas.microsoft.com/office/drawing/2014/main" id="{669BF5D2-9801-450D-9977-B03317C48535}"/>
              </a:ext>
            </a:extLst>
          </p:cNvPr>
          <p:cNvSpPr/>
          <p:nvPr userDrawn="1"/>
        </p:nvSpPr>
        <p:spPr bwMode="gray">
          <a:xfrm>
            <a:off x="5174971" y="12799590"/>
            <a:ext cx="18242342" cy="280800"/>
          </a:xfrm>
          <a:prstGeom prst="rect">
            <a:avLst/>
          </a:prstGeom>
          <a:solidFill>
            <a:srgbClr val="009286"/>
          </a:solidFill>
          <a:ln w="9525" cap="flat" cmpd="sng" algn="ctr">
            <a:noFill/>
            <a:prstDash val="solid"/>
            <a:round/>
            <a:headEnd type="none" w="med" len="med"/>
            <a:tailEnd type="none" w="med" len="med"/>
          </a:ln>
          <a:effectLst/>
        </p:spPr>
        <p:txBody>
          <a:bodyPr vert="horz" wrap="square" lIns="207762" tIns="103882" rIns="207762" bIns="103882" numCol="1" rtlCol="0" anchor="t" anchorCtr="0" compatLnSpc="1">
            <a:prstTxWarp prst="textNoShape">
              <a:avLst/>
            </a:prstTxWarp>
          </a:bodyPr>
          <a:lstStyle/>
          <a:p>
            <a:pPr defTabSz="2369738" fontAlgn="base">
              <a:spcBef>
                <a:spcPct val="0"/>
              </a:spcBef>
              <a:spcAft>
                <a:spcPct val="0"/>
              </a:spcAft>
            </a:pPr>
            <a:endParaRPr lang="en-US" sz="4266">
              <a:solidFill>
                <a:srgbClr val="009286"/>
              </a:solidFill>
              <a:latin typeface="Arial" charset="0"/>
              <a:cs typeface="Arial" charset="0"/>
            </a:endParaRPr>
          </a:p>
        </p:txBody>
      </p:sp>
      <p:sp>
        <p:nvSpPr>
          <p:cNvPr id="14" name="Right Triangle 13">
            <a:extLst>
              <a:ext uri="{FF2B5EF4-FFF2-40B4-BE49-F238E27FC236}">
                <a16:creationId xmlns:a16="http://schemas.microsoft.com/office/drawing/2014/main" id="{43D8FA8C-6CEC-4597-873B-134C5459CB1B}"/>
              </a:ext>
            </a:extLst>
          </p:cNvPr>
          <p:cNvSpPr>
            <a:spLocks noChangeAspect="1"/>
          </p:cNvSpPr>
          <p:nvPr userDrawn="1"/>
        </p:nvSpPr>
        <p:spPr bwMode="ltGray">
          <a:xfrm flipH="1">
            <a:off x="23057725" y="12803926"/>
            <a:ext cx="359586" cy="276464"/>
          </a:xfrm>
          <a:prstGeom prst="rtTriangle">
            <a:avLst/>
          </a:prstGeom>
          <a:solidFill>
            <a:srgbClr val="005E5D"/>
          </a:solidFill>
          <a:ln w="9525" cap="flat" cmpd="sng" algn="ctr">
            <a:noFill/>
            <a:prstDash val="solid"/>
            <a:round/>
            <a:headEnd type="none" w="med" len="med"/>
            <a:tailEnd type="none" w="med" len="med"/>
          </a:ln>
          <a:effectLst/>
        </p:spPr>
        <p:txBody>
          <a:bodyPr vert="horz" wrap="square" lIns="207762" tIns="103882" rIns="207762" bIns="103882" numCol="1" rtlCol="0" anchor="t" anchorCtr="0" compatLnSpc="1">
            <a:prstTxWarp prst="textNoShape">
              <a:avLst/>
            </a:prstTxWarp>
          </a:bodyPr>
          <a:lstStyle/>
          <a:p>
            <a:pPr defTabSz="2369738" fontAlgn="base">
              <a:spcBef>
                <a:spcPct val="0"/>
              </a:spcBef>
              <a:spcAft>
                <a:spcPct val="0"/>
              </a:spcAft>
            </a:pPr>
            <a:endParaRPr lang="en-US" sz="4266">
              <a:solidFill>
                <a:srgbClr val="009286"/>
              </a:solidFill>
              <a:latin typeface="Arial" charset="0"/>
              <a:cs typeface="Arial" charset="0"/>
            </a:endParaRPr>
          </a:p>
        </p:txBody>
      </p:sp>
      <p:sp>
        <p:nvSpPr>
          <p:cNvPr id="15" name="Tijdelijke aanduiding voor dianummer 3">
            <a:extLst>
              <a:ext uri="{FF2B5EF4-FFF2-40B4-BE49-F238E27FC236}">
                <a16:creationId xmlns:a16="http://schemas.microsoft.com/office/drawing/2014/main" id="{AA6586AB-1C0F-471E-B9C7-850B6A3AD96C}"/>
              </a:ext>
            </a:extLst>
          </p:cNvPr>
          <p:cNvSpPr txBox="1">
            <a:spLocks/>
          </p:cNvSpPr>
          <p:nvPr userDrawn="1"/>
        </p:nvSpPr>
        <p:spPr bwMode="white">
          <a:xfrm>
            <a:off x="21274863" y="12787242"/>
            <a:ext cx="1733958" cy="28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NL"/>
            </a:defPPr>
            <a:lvl1pPr algn="r" defTabSz="957776" rtl="0" fontAlgn="base">
              <a:lnSpc>
                <a:spcPts val="1106"/>
              </a:lnSpc>
              <a:spcBef>
                <a:spcPct val="0"/>
              </a:spcBef>
              <a:spcAft>
                <a:spcPct val="0"/>
              </a:spcAft>
              <a:defRPr sz="900" b="1" kern="1200">
                <a:solidFill>
                  <a:srgbClr val="FFFFFF"/>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pPr marL="0" marR="0" lvl="0" indent="0" algn="r" defTabSz="2176130" rtl="0" eaLnBrk="1" fontAlgn="base" latinLnBrk="0" hangingPunct="1">
              <a:lnSpc>
                <a:spcPts val="2510"/>
              </a:lnSpc>
              <a:spcBef>
                <a:spcPct val="0"/>
              </a:spcBef>
              <a:spcAft>
                <a:spcPct val="0"/>
              </a:spcAft>
              <a:buClrTx/>
              <a:buSzTx/>
              <a:buFontTx/>
              <a:buNone/>
              <a:tabLst/>
              <a:defRPr/>
            </a:pPr>
            <a:fld id="{C23ADB4E-9B09-45A2-A801-D3601615BFC8}" type="slidenum">
              <a:rPr kumimoji="0" lang="nl-NL" sz="2134" b="1" i="0" u="none" strike="noStrike" kern="1200" cap="none" spc="0" normalizeH="0" baseline="0" noProof="0" smtClean="0">
                <a:ln>
                  <a:noFill/>
                </a:ln>
                <a:solidFill>
                  <a:srgbClr val="FFFFFF"/>
                </a:solidFill>
                <a:effectLst/>
                <a:uLnTx/>
                <a:uFillTx/>
                <a:latin typeface="Arial" charset="0"/>
                <a:ea typeface="+mn-ea"/>
                <a:cs typeface="Arial" charset="0"/>
              </a:rPr>
              <a:pPr marL="0" marR="0" lvl="0" indent="0" algn="r" defTabSz="2176130" rtl="0" eaLnBrk="1" fontAlgn="base" latinLnBrk="0" hangingPunct="1">
                <a:lnSpc>
                  <a:spcPts val="2510"/>
                </a:lnSpc>
                <a:spcBef>
                  <a:spcPct val="0"/>
                </a:spcBef>
                <a:spcAft>
                  <a:spcPct val="0"/>
                </a:spcAft>
                <a:buClrTx/>
                <a:buSzTx/>
                <a:buFontTx/>
                <a:buNone/>
                <a:tabLst/>
                <a:defRPr/>
              </a:pPr>
              <a:t>‹#›</a:t>
            </a:fld>
            <a:endParaRPr kumimoji="0" lang="nl-NL" sz="2134" b="1" i="0" u="none" strike="noStrike" kern="1200" cap="none" spc="0" normalizeH="0" baseline="0" noProof="0">
              <a:ln>
                <a:noFill/>
              </a:ln>
              <a:solidFill>
                <a:srgbClr val="FFFFFF"/>
              </a:solidFill>
              <a:effectLst/>
              <a:uLnTx/>
              <a:uFillTx/>
              <a:latin typeface="Arial" charset="0"/>
              <a:ea typeface="+mn-ea"/>
              <a:cs typeface="Arial" charset="0"/>
            </a:endParaRPr>
          </a:p>
        </p:txBody>
      </p:sp>
      <p:pic>
        <p:nvPicPr>
          <p:cNvPr id="16" name="Afbeelding 1">
            <a:extLst>
              <a:ext uri="{FF2B5EF4-FFF2-40B4-BE49-F238E27FC236}">
                <a16:creationId xmlns:a16="http://schemas.microsoft.com/office/drawing/2014/main" id="{25433584-BC5E-444F-BF0F-70B578FA8E9F}"/>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08002" y="12691200"/>
            <a:ext cx="2912232" cy="700800"/>
          </a:xfrm>
          <a:prstGeom prst="rect">
            <a:avLst/>
          </a:prstGeom>
        </p:spPr>
      </p:pic>
      <p:sp>
        <p:nvSpPr>
          <p:cNvPr id="18" name="Freeform: Shape 17">
            <a:extLst>
              <a:ext uri="{FF2B5EF4-FFF2-40B4-BE49-F238E27FC236}">
                <a16:creationId xmlns:a16="http://schemas.microsoft.com/office/drawing/2014/main" id="{16FF1A2D-D10C-4719-BBF7-2C030F7A8137}"/>
              </a:ext>
            </a:extLst>
          </p:cNvPr>
          <p:cNvSpPr/>
          <p:nvPr userDrawn="1"/>
        </p:nvSpPr>
        <p:spPr>
          <a:xfrm flipV="1">
            <a:off x="0" y="7974"/>
            <a:ext cx="24384000" cy="5061528"/>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748706 w 5420344"/>
              <a:gd name="connsiteY1" fmla="*/ 1270671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173744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504564"/>
              <a:gd name="connsiteY0" fmla="*/ 0 h 3981450"/>
              <a:gd name="connsiteX1" fmla="*/ 1737448 w 5504564"/>
              <a:gd name="connsiteY1" fmla="*/ 773420 h 3981450"/>
              <a:gd name="connsiteX2" fmla="*/ 3195575 w 5504564"/>
              <a:gd name="connsiteY2" fmla="*/ 2335785 h 3981450"/>
              <a:gd name="connsiteX3" fmla="*/ 5420344 w 5504564"/>
              <a:gd name="connsiteY3" fmla="*/ 3957770 h 3981450"/>
              <a:gd name="connsiteX4" fmla="*/ 0 w 5504564"/>
              <a:gd name="connsiteY4" fmla="*/ 3981450 h 3981450"/>
              <a:gd name="connsiteX5" fmla="*/ 0 w 5504564"/>
              <a:gd name="connsiteY5" fmla="*/ 0 h 3981450"/>
              <a:gd name="connsiteX0" fmla="*/ 0 w 5518813"/>
              <a:gd name="connsiteY0" fmla="*/ 0 h 3981450"/>
              <a:gd name="connsiteX1" fmla="*/ 1737448 w 5518813"/>
              <a:gd name="connsiteY1" fmla="*/ 773420 h 3981450"/>
              <a:gd name="connsiteX2" fmla="*/ 3566370 w 5518813"/>
              <a:gd name="connsiteY2" fmla="*/ 3306607 h 3981450"/>
              <a:gd name="connsiteX3" fmla="*/ 5420344 w 5518813"/>
              <a:gd name="connsiteY3" fmla="*/ 3957770 h 3981450"/>
              <a:gd name="connsiteX4" fmla="*/ 0 w 5518813"/>
              <a:gd name="connsiteY4" fmla="*/ 3981450 h 3981450"/>
              <a:gd name="connsiteX5" fmla="*/ 0 w 5518813"/>
              <a:gd name="connsiteY5" fmla="*/ 0 h 3981450"/>
              <a:gd name="connsiteX0" fmla="*/ 0 w 5420344"/>
              <a:gd name="connsiteY0" fmla="*/ 0 h 3981450"/>
              <a:gd name="connsiteX1" fmla="*/ 1737448 w 5420344"/>
              <a:gd name="connsiteY1" fmla="*/ 773420 h 3981450"/>
              <a:gd name="connsiteX2" fmla="*/ 3566370 w 5420344"/>
              <a:gd name="connsiteY2" fmla="*/ 3306607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0344" h="3981450">
                <a:moveTo>
                  <a:pt x="0" y="0"/>
                </a:moveTo>
                <a:cubicBezTo>
                  <a:pt x="1112570" y="2254609"/>
                  <a:pt x="1074477" y="-282701"/>
                  <a:pt x="1810448" y="307247"/>
                </a:cubicBezTo>
                <a:cubicBezTo>
                  <a:pt x="2546419" y="897195"/>
                  <a:pt x="2647281" y="2589413"/>
                  <a:pt x="3261097" y="3120138"/>
                </a:cubicBezTo>
                <a:cubicBezTo>
                  <a:pt x="3874913" y="3650863"/>
                  <a:pt x="3955389" y="2261667"/>
                  <a:pt x="5420344" y="3957770"/>
                </a:cubicBezTo>
                <a:lnTo>
                  <a:pt x="0" y="3981450"/>
                </a:lnTo>
                <a:lnTo>
                  <a:pt x="0" y="0"/>
                </a:lnTo>
                <a:close/>
              </a:path>
            </a:pathLst>
          </a:custGeom>
          <a:solidFill>
            <a:srgbClr val="1C8BB5">
              <a:alpha val="5000"/>
            </a:srgbClr>
          </a:solidFill>
          <a:ln w="12700" cap="flat" cmpd="sng" algn="ctr">
            <a:noFill/>
            <a:prstDash val="solid"/>
            <a:miter lim="800000"/>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0224212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Lst>
  <p:txStyles>
    <p:titleStyle>
      <a:lvl1pPr algn="l" defTabSz="1828708" rtl="0" eaLnBrk="1" latinLnBrk="0" hangingPunct="1">
        <a:lnSpc>
          <a:spcPct val="90000"/>
        </a:lnSpc>
        <a:spcBef>
          <a:spcPct val="0"/>
        </a:spcBef>
        <a:buNone/>
        <a:defRPr sz="4266" b="1" kern="1200">
          <a:solidFill>
            <a:schemeClr val="accent1"/>
          </a:solidFill>
          <a:latin typeface="Arial" panose="020B0604020202020204" pitchFamily="34" charset="0"/>
          <a:ea typeface="+mj-ea"/>
          <a:cs typeface="Arial" panose="020B0604020202020204" pitchFamily="34" charset="0"/>
        </a:defRPr>
      </a:lvl1pPr>
    </p:titleStyle>
    <p:bodyStyle>
      <a:lvl1pPr marL="0" indent="0" algn="l" defTabSz="1828708" rtl="0" eaLnBrk="1" latinLnBrk="0" hangingPunct="1">
        <a:lnSpc>
          <a:spcPct val="90000"/>
        </a:lnSpc>
        <a:spcBef>
          <a:spcPts val="2000"/>
        </a:spcBef>
        <a:buFont typeface="Arial" panose="020B0604020202020204" pitchFamily="34" charset="0"/>
        <a:buNone/>
        <a:defRPr sz="3200" kern="1200">
          <a:solidFill>
            <a:schemeClr val="tx1"/>
          </a:solidFill>
          <a:latin typeface="Arial" panose="020B0604020202020204" pitchFamily="34" charset="0"/>
          <a:ea typeface="+mn-ea"/>
          <a:cs typeface="Arial" panose="020B0604020202020204" pitchFamily="34" charset="0"/>
        </a:defRPr>
      </a:lvl1pPr>
      <a:lvl2pPr marL="76196" indent="355584" algn="l" defTabSz="1828708" rtl="0" eaLnBrk="1" latinLnBrk="0" hangingPunct="1">
        <a:lnSpc>
          <a:spcPct val="90000"/>
        </a:lnSpc>
        <a:spcBef>
          <a:spcPts val="1000"/>
        </a:spcBef>
        <a:buSzPct val="80000"/>
        <a:buFont typeface="Arial" panose="020B0604020202020204" pitchFamily="34" charset="0"/>
        <a:buChar char="•"/>
        <a:tabLst/>
        <a:defRPr sz="3200" kern="1200">
          <a:solidFill>
            <a:schemeClr val="tx1"/>
          </a:solidFill>
          <a:latin typeface="Arial" panose="020B0604020202020204" pitchFamily="34" charset="0"/>
          <a:ea typeface="+mn-ea"/>
          <a:cs typeface="Arial" panose="020B0604020202020204" pitchFamily="34" charset="0"/>
        </a:defRPr>
      </a:lvl2pPr>
      <a:lvl3pPr marL="0" indent="76196" algn="l" defTabSz="1828708" rtl="0" eaLnBrk="1" latinLnBrk="0" hangingPunct="1">
        <a:lnSpc>
          <a:spcPct val="90000"/>
        </a:lnSpc>
        <a:spcBef>
          <a:spcPts val="1000"/>
        </a:spcBef>
        <a:buFont typeface="Arial" panose="020B0604020202020204" pitchFamily="34" charset="0"/>
        <a:buNone/>
        <a:tabLst/>
        <a:defRPr sz="3200" b="1" kern="1200">
          <a:solidFill>
            <a:schemeClr val="accent1"/>
          </a:solidFill>
          <a:latin typeface="Arial" panose="020B0604020202020204" pitchFamily="34" charset="0"/>
          <a:ea typeface="+mn-ea"/>
          <a:cs typeface="Arial" panose="020B0604020202020204" pitchFamily="34" charset="0"/>
        </a:defRPr>
      </a:lvl3pPr>
      <a:lvl4pPr marL="3200240"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6"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8"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4"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8"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2"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NL"/>
      </a:defPPr>
      <a:lvl1pPr marL="0" algn="l" defTabSz="1828708" rtl="0" eaLnBrk="1" latinLnBrk="0" hangingPunct="1">
        <a:defRPr sz="3600" kern="1200">
          <a:solidFill>
            <a:schemeClr val="tx1"/>
          </a:solidFill>
          <a:latin typeface="+mn-lt"/>
          <a:ea typeface="+mn-ea"/>
          <a:cs typeface="+mn-cs"/>
        </a:defRPr>
      </a:lvl1pPr>
      <a:lvl2pPr marL="914356" algn="l" defTabSz="1828708" rtl="0" eaLnBrk="1" latinLnBrk="0" hangingPunct="1">
        <a:defRPr sz="3600" kern="1200">
          <a:solidFill>
            <a:schemeClr val="tx1"/>
          </a:solidFill>
          <a:latin typeface="+mn-lt"/>
          <a:ea typeface="+mn-ea"/>
          <a:cs typeface="+mn-cs"/>
        </a:defRPr>
      </a:lvl2pPr>
      <a:lvl3pPr marL="1828708" algn="l" defTabSz="1828708" rtl="0" eaLnBrk="1" latinLnBrk="0" hangingPunct="1">
        <a:defRPr sz="3600" kern="1200">
          <a:solidFill>
            <a:schemeClr val="tx1"/>
          </a:solidFill>
          <a:latin typeface="+mn-lt"/>
          <a:ea typeface="+mn-ea"/>
          <a:cs typeface="+mn-cs"/>
        </a:defRPr>
      </a:lvl3pPr>
      <a:lvl4pPr marL="2743064" algn="l" defTabSz="1828708" rtl="0" eaLnBrk="1" latinLnBrk="0" hangingPunct="1">
        <a:defRPr sz="3600" kern="1200">
          <a:solidFill>
            <a:schemeClr val="tx1"/>
          </a:solidFill>
          <a:latin typeface="+mn-lt"/>
          <a:ea typeface="+mn-ea"/>
          <a:cs typeface="+mn-cs"/>
        </a:defRPr>
      </a:lvl4pPr>
      <a:lvl5pPr marL="3657418" algn="l" defTabSz="1828708" rtl="0" eaLnBrk="1" latinLnBrk="0" hangingPunct="1">
        <a:defRPr sz="3600" kern="1200">
          <a:solidFill>
            <a:schemeClr val="tx1"/>
          </a:solidFill>
          <a:latin typeface="+mn-lt"/>
          <a:ea typeface="+mn-ea"/>
          <a:cs typeface="+mn-cs"/>
        </a:defRPr>
      </a:lvl5pPr>
      <a:lvl6pPr marL="4571772" algn="l" defTabSz="1828708" rtl="0" eaLnBrk="1" latinLnBrk="0" hangingPunct="1">
        <a:defRPr sz="3600" kern="1200">
          <a:solidFill>
            <a:schemeClr val="tx1"/>
          </a:solidFill>
          <a:latin typeface="+mn-lt"/>
          <a:ea typeface="+mn-ea"/>
          <a:cs typeface="+mn-cs"/>
        </a:defRPr>
      </a:lvl6pPr>
      <a:lvl7pPr marL="5486124" algn="l" defTabSz="1828708" rtl="0" eaLnBrk="1" latinLnBrk="0" hangingPunct="1">
        <a:defRPr sz="3600" kern="1200">
          <a:solidFill>
            <a:schemeClr val="tx1"/>
          </a:solidFill>
          <a:latin typeface="+mn-lt"/>
          <a:ea typeface="+mn-ea"/>
          <a:cs typeface="+mn-cs"/>
        </a:defRPr>
      </a:lvl7pPr>
      <a:lvl8pPr marL="6400480" algn="l" defTabSz="1828708" rtl="0" eaLnBrk="1" latinLnBrk="0" hangingPunct="1">
        <a:defRPr sz="3600" kern="1200">
          <a:solidFill>
            <a:schemeClr val="tx1"/>
          </a:solidFill>
          <a:latin typeface="+mn-lt"/>
          <a:ea typeface="+mn-ea"/>
          <a:cs typeface="+mn-cs"/>
        </a:defRPr>
      </a:lvl8pPr>
      <a:lvl9pPr marL="7314836" algn="l" defTabSz="182870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7">
          <p15:clr>
            <a:srgbClr val="F26B43"/>
          </p15:clr>
        </p15:guide>
        <p15:guide id="2" pos="272">
          <p15:clr>
            <a:srgbClr val="F26B43"/>
          </p15:clr>
        </p15:guide>
        <p15:guide id="3" pos="5465">
          <p15:clr>
            <a:srgbClr val="F26B43"/>
          </p15:clr>
        </p15:guide>
        <p15:guide id="4" orient="horz" pos="286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43BA8F22-7EB4-1644-AA8D-2899E16D4EBA}"/>
              </a:ext>
            </a:extLst>
          </p:cNvPr>
          <p:cNvSpPr>
            <a:spLocks noGrp="1" noChangeArrowheads="1"/>
          </p:cNvSpPr>
          <p:nvPr>
            <p:ph type="title"/>
          </p:nvPr>
        </p:nvSpPr>
        <p:spPr bwMode="gray">
          <a:xfrm>
            <a:off x="406400" y="0"/>
            <a:ext cx="23977600"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7" name="Rectangle 4">
            <a:extLst>
              <a:ext uri="{FF2B5EF4-FFF2-40B4-BE49-F238E27FC236}">
                <a16:creationId xmlns:a16="http://schemas.microsoft.com/office/drawing/2014/main" id="{17C77C3F-D34C-5E41-BB32-782688C368D9}"/>
              </a:ext>
            </a:extLst>
          </p:cNvPr>
          <p:cNvSpPr>
            <a:spLocks noGrp="1" noChangeArrowheads="1"/>
          </p:cNvSpPr>
          <p:nvPr>
            <p:ph type="body" idx="1"/>
          </p:nvPr>
        </p:nvSpPr>
        <p:spPr bwMode="gray">
          <a:xfrm>
            <a:off x="203209" y="2076461"/>
            <a:ext cx="1593557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Click to edit Master text styles</a:t>
            </a:r>
          </a:p>
        </p:txBody>
      </p:sp>
    </p:spTree>
    <p:extLst>
      <p:ext uri="{BB962C8B-B14F-4D97-AF65-F5344CB8AC3E}">
        <p14:creationId xmlns:p14="http://schemas.microsoft.com/office/powerpoint/2010/main" val="2222088222"/>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l" rtl="0" eaLnBrk="0" fontAlgn="base" hangingPunct="0">
        <a:lnSpc>
          <a:spcPts val="6892"/>
        </a:lnSpc>
        <a:spcBef>
          <a:spcPct val="0"/>
        </a:spcBef>
        <a:spcAft>
          <a:spcPct val="0"/>
        </a:spcAft>
        <a:defRPr sz="5908" b="1" kern="1200">
          <a:solidFill>
            <a:srgbClr val="113365"/>
          </a:solidFill>
          <a:latin typeface="+mj-lt"/>
          <a:ea typeface="+mj-ea"/>
          <a:cs typeface="+mj-cs"/>
        </a:defRPr>
      </a:lvl1pPr>
      <a:lvl2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2pPr>
      <a:lvl3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3pPr>
      <a:lvl4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4pPr>
      <a:lvl5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5pPr>
      <a:lvl6pPr marL="112547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6pPr>
      <a:lvl7pPr marL="225094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7pPr>
      <a:lvl8pPr marL="337641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8pPr>
      <a:lvl9pPr marL="4501888"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9pPr>
    </p:titleStyle>
    <p:bodyStyle>
      <a:lvl1pPr marL="570552" indent="-570552" algn="l" rtl="0" eaLnBrk="0" fontAlgn="base" hangingPunct="0">
        <a:spcBef>
          <a:spcPct val="0"/>
        </a:spcBef>
        <a:spcAft>
          <a:spcPct val="50000"/>
        </a:spcAft>
        <a:buClr>
          <a:schemeClr val="accent2"/>
        </a:buClr>
        <a:buFont typeface="Wingdings" pitchFamily="2" charset="2"/>
        <a:defRPr sz="3938" b="1" i="1" kern="1200">
          <a:solidFill>
            <a:schemeClr val="tx1"/>
          </a:solidFill>
          <a:latin typeface="+mn-lt"/>
          <a:ea typeface="+mn-ea"/>
          <a:cs typeface="+mn-cs"/>
        </a:defRPr>
      </a:lvl1pPr>
      <a:lvl2pPr marL="1148920" indent="-574462" algn="l" rtl="0" eaLnBrk="0" fontAlgn="base" hangingPunct="0">
        <a:spcBef>
          <a:spcPct val="0"/>
        </a:spcBef>
        <a:spcAft>
          <a:spcPct val="50000"/>
        </a:spcAft>
        <a:buClr>
          <a:schemeClr val="accent2"/>
        </a:buClr>
        <a:buFont typeface="Arial" panose="020B0604020202020204" pitchFamily="34" charset="0"/>
        <a:defRPr sz="3446" kern="1200">
          <a:solidFill>
            <a:schemeClr val="tx1"/>
          </a:solidFill>
          <a:latin typeface="+mn-lt"/>
          <a:ea typeface="+mn-ea"/>
          <a:cs typeface="+mn-cs"/>
        </a:defRPr>
      </a:lvl2pPr>
      <a:lvl3pPr marL="1696022" indent="-543198" algn="l" rtl="0" eaLnBrk="0" fontAlgn="base" hangingPunct="0">
        <a:spcBef>
          <a:spcPct val="0"/>
        </a:spcBef>
        <a:spcAft>
          <a:spcPct val="50000"/>
        </a:spcAft>
        <a:buClr>
          <a:schemeClr val="accent2"/>
        </a:buClr>
        <a:buChar char="•"/>
        <a:defRPr sz="2954" kern="1200">
          <a:solidFill>
            <a:schemeClr val="tx1"/>
          </a:solidFill>
          <a:latin typeface="+mn-lt"/>
          <a:ea typeface="+mn-ea"/>
          <a:cs typeface="+mn-cs"/>
        </a:defRPr>
      </a:lvl3pPr>
      <a:lvl4pPr marL="2262668" indent="-562736" algn="l" rtl="0" eaLnBrk="0" fontAlgn="base" hangingPunct="0">
        <a:spcBef>
          <a:spcPct val="0"/>
        </a:spcBef>
        <a:spcAft>
          <a:spcPct val="50000"/>
        </a:spcAft>
        <a:buClr>
          <a:schemeClr val="accent2"/>
        </a:buClr>
        <a:buFont typeface="Arial" panose="020B0604020202020204" pitchFamily="34" charset="0"/>
        <a:buChar char="–"/>
        <a:defRPr sz="2954" kern="1200">
          <a:solidFill>
            <a:schemeClr val="tx1"/>
          </a:solidFill>
          <a:latin typeface="+mn-lt"/>
          <a:ea typeface="+mn-ea"/>
          <a:cs typeface="+mn-cs"/>
        </a:defRPr>
      </a:lvl4pPr>
      <a:lvl5pPr marL="2829312" indent="-562736" algn="l" rtl="0" eaLnBrk="0" fontAlgn="base" hangingPunct="0">
        <a:spcBef>
          <a:spcPct val="0"/>
        </a:spcBef>
        <a:spcAft>
          <a:spcPct val="50000"/>
        </a:spcAft>
        <a:buClr>
          <a:schemeClr val="accent2"/>
        </a:buClr>
        <a:buChar char="•"/>
        <a:defRPr sz="2954" kern="1200">
          <a:solidFill>
            <a:schemeClr val="tx1"/>
          </a:solidFill>
          <a:latin typeface="+mn-lt"/>
          <a:ea typeface="+mn-ea"/>
          <a:cs typeface="+mn-cs"/>
        </a:defRPr>
      </a:lvl5pPr>
      <a:lvl6pPr marL="6190094"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6pPr>
      <a:lvl7pPr marL="7315566"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7pPr>
      <a:lvl8pPr marL="8441038"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8pPr>
      <a:lvl9pPr marL="9566508"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9pPr>
    </p:bodyStyle>
    <p:otherStyle>
      <a:defPPr>
        <a:defRPr lang="en-US"/>
      </a:defPPr>
      <a:lvl1pPr marL="0" algn="l" defTabSz="2250944" rtl="0" eaLnBrk="1" latinLnBrk="0" hangingPunct="1">
        <a:defRPr sz="4430" kern="1200">
          <a:solidFill>
            <a:schemeClr val="tx1"/>
          </a:solidFill>
          <a:latin typeface="+mn-lt"/>
          <a:ea typeface="+mn-ea"/>
          <a:cs typeface="+mn-cs"/>
        </a:defRPr>
      </a:lvl1pPr>
      <a:lvl2pPr marL="1125474" algn="l" defTabSz="2250944" rtl="0" eaLnBrk="1" latinLnBrk="0" hangingPunct="1">
        <a:defRPr sz="4430" kern="1200">
          <a:solidFill>
            <a:schemeClr val="tx1"/>
          </a:solidFill>
          <a:latin typeface="+mn-lt"/>
          <a:ea typeface="+mn-ea"/>
          <a:cs typeface="+mn-cs"/>
        </a:defRPr>
      </a:lvl2pPr>
      <a:lvl3pPr marL="2250944" algn="l" defTabSz="2250944" rtl="0" eaLnBrk="1" latinLnBrk="0" hangingPunct="1">
        <a:defRPr sz="4430" kern="1200">
          <a:solidFill>
            <a:schemeClr val="tx1"/>
          </a:solidFill>
          <a:latin typeface="+mn-lt"/>
          <a:ea typeface="+mn-ea"/>
          <a:cs typeface="+mn-cs"/>
        </a:defRPr>
      </a:lvl3pPr>
      <a:lvl4pPr marL="3376414" algn="l" defTabSz="2250944" rtl="0" eaLnBrk="1" latinLnBrk="0" hangingPunct="1">
        <a:defRPr sz="4430" kern="1200">
          <a:solidFill>
            <a:schemeClr val="tx1"/>
          </a:solidFill>
          <a:latin typeface="+mn-lt"/>
          <a:ea typeface="+mn-ea"/>
          <a:cs typeface="+mn-cs"/>
        </a:defRPr>
      </a:lvl4pPr>
      <a:lvl5pPr marL="4501888" algn="l" defTabSz="2250944" rtl="0" eaLnBrk="1" latinLnBrk="0" hangingPunct="1">
        <a:defRPr sz="4430" kern="1200">
          <a:solidFill>
            <a:schemeClr val="tx1"/>
          </a:solidFill>
          <a:latin typeface="+mn-lt"/>
          <a:ea typeface="+mn-ea"/>
          <a:cs typeface="+mn-cs"/>
        </a:defRPr>
      </a:lvl5pPr>
      <a:lvl6pPr marL="5627358" algn="l" defTabSz="2250944" rtl="0" eaLnBrk="1" latinLnBrk="0" hangingPunct="1">
        <a:defRPr sz="4430" kern="1200">
          <a:solidFill>
            <a:schemeClr val="tx1"/>
          </a:solidFill>
          <a:latin typeface="+mn-lt"/>
          <a:ea typeface="+mn-ea"/>
          <a:cs typeface="+mn-cs"/>
        </a:defRPr>
      </a:lvl6pPr>
      <a:lvl7pPr marL="6752830" algn="l" defTabSz="2250944" rtl="0" eaLnBrk="1" latinLnBrk="0" hangingPunct="1">
        <a:defRPr sz="4430" kern="1200">
          <a:solidFill>
            <a:schemeClr val="tx1"/>
          </a:solidFill>
          <a:latin typeface="+mn-lt"/>
          <a:ea typeface="+mn-ea"/>
          <a:cs typeface="+mn-cs"/>
        </a:defRPr>
      </a:lvl7pPr>
      <a:lvl8pPr marL="7878302" algn="l" defTabSz="2250944" rtl="0" eaLnBrk="1" latinLnBrk="0" hangingPunct="1">
        <a:defRPr sz="4430" kern="1200">
          <a:solidFill>
            <a:schemeClr val="tx1"/>
          </a:solidFill>
          <a:latin typeface="+mn-lt"/>
          <a:ea typeface="+mn-ea"/>
          <a:cs typeface="+mn-cs"/>
        </a:defRPr>
      </a:lvl8pPr>
      <a:lvl9pPr marL="9003772" algn="l" defTabSz="2250944" rtl="0" eaLnBrk="1" latinLnBrk="0" hangingPunct="1">
        <a:defRPr sz="443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76526" y="914400"/>
            <a:ext cx="22037040" cy="110799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400" y="2871007"/>
            <a:ext cx="22037040" cy="322549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06A64-4873-4D17-A4A1-748F87D9845E}"/>
              </a:ext>
              <a:ext uri="{C183D7F6-B498-43B3-948B-1728B52AA6E4}">
                <adec:decorative xmlns:adec="http://schemas.microsoft.com/office/drawing/2017/decorative" val="1"/>
              </a:ext>
            </a:extLst>
          </p:cNvPr>
          <p:cNvGrpSpPr/>
          <p:nvPr userDrawn="1"/>
        </p:nvGrpSpPr>
        <p:grpSpPr>
          <a:xfrm rot="5400000">
            <a:off x="19798399" y="4820815"/>
            <a:ext cx="13716002" cy="4039522"/>
            <a:chOff x="2664459" y="4351495"/>
            <a:chExt cx="6858001" cy="2019761"/>
          </a:xfrm>
        </p:grpSpPr>
        <p:pic>
          <p:nvPicPr>
            <p:cNvPr id="50" name="Graphic 49">
              <a:extLst>
                <a:ext uri="{FF2B5EF4-FFF2-40B4-BE49-F238E27FC236}">
                  <a16:creationId xmlns:a16="http://schemas.microsoft.com/office/drawing/2014/main" id="{35C7C6AB-BBA5-42D2-BCC5-60B329C1F225}"/>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73E1D949-BE7A-4603-BC98-7ECED58816E1}"/>
                </a:ext>
              </a:extLst>
            </p:cNvPr>
            <p:cNvPicPr>
              <a:picLocks noChangeAspect="1"/>
            </p:cNvPicPr>
            <p:nvPr userDrawn="1"/>
          </p:nvPicPr>
          <p:blipFill>
            <a:blip r:embed="rId65"/>
            <a:stretch>
              <a:fillRect/>
            </a:stretch>
          </p:blipFill>
          <p:spPr>
            <a:xfrm>
              <a:off x="2664459" y="4351495"/>
              <a:ext cx="6793992" cy="690372"/>
            </a:xfrm>
            <a:prstGeom prst="rect">
              <a:avLst/>
            </a:prstGeom>
          </p:spPr>
        </p:pic>
      </p:grpSp>
      <p:sp>
        <p:nvSpPr>
          <p:cNvPr id="38" name="TextBox 37">
            <a:extLst>
              <a:ext uri="{FF2B5EF4-FFF2-40B4-BE49-F238E27FC236}">
                <a16:creationId xmlns:a16="http://schemas.microsoft.com/office/drawing/2014/main" id="{729A35DE-D4EB-377C-FA2E-FAE4458A9DA2}"/>
              </a:ext>
            </a:extLst>
          </p:cNvPr>
          <p:cNvSpPr txBox="1"/>
          <p:nvPr>
            <p:extLst>
              <p:ext uri="{1162E1C5-73C7-4A58-AE30-91384D911F3F}">
                <p184:classification xmlns:p184="http://schemas.microsoft.com/office/powerpoint/2018/4/main" val="hdr"/>
              </p:ext>
            </p:extLst>
          </p:nvPr>
        </p:nvSpPr>
        <p:spPr>
          <a:xfrm>
            <a:off x="127000" y="127000"/>
            <a:ext cx="4356100" cy="615553"/>
          </a:xfrm>
          <a:prstGeom prst="rect">
            <a:avLst/>
          </a:prstGeom>
        </p:spPr>
        <p:txBody>
          <a:bodyPr horzOverflow="overflow" lIns="0" tIns="0" rIns="0" bIns="0">
            <a:spAutoFit/>
          </a:bodyPr>
          <a:lstStyle/>
          <a:p>
            <a:pPr algn="l"/>
            <a:r>
              <a:rPr lang="en-US"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
        <p:nvSpPr>
          <p:cNvPr id="48" name="TextBox 47">
            <a:extLst>
              <a:ext uri="{FF2B5EF4-FFF2-40B4-BE49-F238E27FC236}">
                <a16:creationId xmlns:a16="http://schemas.microsoft.com/office/drawing/2014/main" id="{92EDDD9E-F550-2359-4D3D-8FD1379FDC88}"/>
              </a:ext>
            </a:extLst>
          </p:cNvPr>
          <p:cNvSpPr txBox="1"/>
          <p:nvPr>
            <p:extLst>
              <p:ext uri="{1162E1C5-73C7-4A58-AE30-91384D911F3F}">
                <p184:classification xmlns:p184="http://schemas.microsoft.com/office/powerpoint/2018/4/main" val="ftr"/>
              </p:ext>
            </p:extLst>
          </p:nvPr>
        </p:nvSpPr>
        <p:spPr>
          <a:xfrm>
            <a:off x="127000" y="13284200"/>
            <a:ext cx="4356100" cy="615553"/>
          </a:xfrm>
          <a:prstGeom prst="rect">
            <a:avLst/>
          </a:prstGeom>
        </p:spPr>
        <p:txBody>
          <a:bodyPr horzOverflow="overflow" lIns="0" tIns="0" rIns="0" bIns="0">
            <a:spAutoFit/>
          </a:bodyPr>
          <a:lstStyle/>
          <a:p>
            <a:pPr algn="l"/>
            <a:r>
              <a:rPr lang="en-US"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Tree>
    <p:extLst>
      <p:ext uri="{BB962C8B-B14F-4D97-AF65-F5344CB8AC3E}">
        <p14:creationId xmlns:p14="http://schemas.microsoft.com/office/powerpoint/2010/main" val="3139767491"/>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 id="2147483879" r:id="rId32"/>
    <p:sldLayoutId id="2147483880" r:id="rId33"/>
    <p:sldLayoutId id="2147483881" r:id="rId34"/>
    <p:sldLayoutId id="2147483882" r:id="rId35"/>
    <p:sldLayoutId id="2147483883" r:id="rId36"/>
    <p:sldLayoutId id="2147483884" r:id="rId37"/>
    <p:sldLayoutId id="2147483885" r:id="rId38"/>
    <p:sldLayoutId id="2147483886" r:id="rId39"/>
    <p:sldLayoutId id="2147483887" r:id="rId40"/>
    <p:sldLayoutId id="2147483888" r:id="rId41"/>
    <p:sldLayoutId id="2147483889" r:id="rId42"/>
    <p:sldLayoutId id="2147483890" r:id="rId43"/>
    <p:sldLayoutId id="2147483891" r:id="rId44"/>
    <p:sldLayoutId id="2147483892" r:id="rId45"/>
    <p:sldLayoutId id="2147483893" r:id="rId46"/>
    <p:sldLayoutId id="2147483894" r:id="rId47"/>
    <p:sldLayoutId id="2147483895" r:id="rId48"/>
    <p:sldLayoutId id="2147483896" r:id="rId49"/>
    <p:sldLayoutId id="2147483897" r:id="rId50"/>
    <p:sldLayoutId id="2147483898" r:id="rId51"/>
    <p:sldLayoutId id="2147483899" r:id="rId52"/>
    <p:sldLayoutId id="2147483900" r:id="rId53"/>
    <p:sldLayoutId id="2147483901" r:id="rId54"/>
    <p:sldLayoutId id="2147483902" r:id="rId55"/>
    <p:sldLayoutId id="2147483903" r:id="rId56"/>
    <p:sldLayoutId id="2147483904" r:id="rId57"/>
    <p:sldLayoutId id="2147483905" r:id="rId58"/>
    <p:sldLayoutId id="2147483906" r:id="rId59"/>
    <p:sldLayoutId id="2147483907" r:id="rId60"/>
    <p:sldLayoutId id="2147483909" r:id="rId61"/>
  </p:sldLayoutIdLst>
  <p:transition>
    <p:fade/>
  </p:transition>
  <p:hf sldNum="0" hdr="0" dt="0"/>
  <p:txStyles>
    <p:titleStyle>
      <a:lvl1pPr algn="l" defTabSz="1865484" rtl="0" eaLnBrk="1" latinLnBrk="0" hangingPunct="1">
        <a:lnSpc>
          <a:spcPct val="100000"/>
        </a:lnSpc>
        <a:spcBef>
          <a:spcPct val="0"/>
        </a:spcBef>
        <a:buNone/>
        <a:defRPr lang="en-US" sz="7200" b="0" kern="1200" cap="none" spc="-100" baseline="0" dirty="0" smtClean="0">
          <a:ln w="3175">
            <a:noFill/>
          </a:ln>
          <a:solidFill>
            <a:schemeClr val="tx1"/>
          </a:solidFill>
          <a:effectLst/>
          <a:latin typeface="+mj-lt"/>
          <a:ea typeface="+mn-ea"/>
          <a:cs typeface="Segoe UI" pitchFamily="34" charset="0"/>
        </a:defRPr>
      </a:lvl1pPr>
    </p:titleStyle>
    <p:bodyStyle>
      <a:lvl1pPr marL="4572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4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450" marR="0" indent="-4000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926" marR="0" indent="-3619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4pPr>
      <a:lvl5pPr marL="2047876" marR="0" indent="-3365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hyperlink" Target="https://www.flaticon.com/free-icon/chip_5712422" TargetMode="External"/><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flaticon.com/free-icon/corporate_5347390" TargetMode="External"/><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EA5A4B2E-5042-4B4E-B2B5-880E87A12C9E}"/>
              </a:ext>
            </a:extLst>
          </p:cNvPr>
          <p:cNvSpPr/>
          <p:nvPr/>
        </p:nvSpPr>
        <p:spPr>
          <a:xfrm>
            <a:off x="8621384" y="3023518"/>
            <a:ext cx="6927209" cy="6927209"/>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6" name="Circle">
            <a:extLst>
              <a:ext uri="{FF2B5EF4-FFF2-40B4-BE49-F238E27FC236}">
                <a16:creationId xmlns:a16="http://schemas.microsoft.com/office/drawing/2014/main" id="{8AEE9766-5FA2-8A42-92F6-228DD2727DAD}"/>
              </a:ext>
            </a:extLst>
          </p:cNvPr>
          <p:cNvSpPr/>
          <p:nvPr/>
        </p:nvSpPr>
        <p:spPr>
          <a:xfrm>
            <a:off x="8621384" y="3456469"/>
            <a:ext cx="6927209" cy="6927209"/>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7" name="Circle">
            <a:extLst>
              <a:ext uri="{FF2B5EF4-FFF2-40B4-BE49-F238E27FC236}">
                <a16:creationId xmlns:a16="http://schemas.microsoft.com/office/drawing/2014/main" id="{6FDB5175-0D75-6948-8555-7077B35C2106}"/>
              </a:ext>
            </a:extLst>
          </p:cNvPr>
          <p:cNvSpPr/>
          <p:nvPr/>
        </p:nvSpPr>
        <p:spPr>
          <a:xfrm>
            <a:off x="8621384" y="3889419"/>
            <a:ext cx="6927209" cy="6927209"/>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8" name="Circle">
            <a:extLst>
              <a:ext uri="{FF2B5EF4-FFF2-40B4-BE49-F238E27FC236}">
                <a16:creationId xmlns:a16="http://schemas.microsoft.com/office/drawing/2014/main" id="{91ED0E5E-9976-2248-8548-106B618165E9}"/>
              </a:ext>
            </a:extLst>
          </p:cNvPr>
          <p:cNvSpPr/>
          <p:nvPr/>
        </p:nvSpPr>
        <p:spPr>
          <a:xfrm>
            <a:off x="8621384" y="4322370"/>
            <a:ext cx="6927209" cy="6927209"/>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nvGrpSpPr>
          <p:cNvPr id="15" name="Group 14">
            <a:extLst>
              <a:ext uri="{FF2B5EF4-FFF2-40B4-BE49-F238E27FC236}">
                <a16:creationId xmlns:a16="http://schemas.microsoft.com/office/drawing/2014/main" id="{96C5D449-ED8C-5E47-AEFE-785A8FE0F969}"/>
              </a:ext>
            </a:extLst>
          </p:cNvPr>
          <p:cNvGrpSpPr/>
          <p:nvPr/>
        </p:nvGrpSpPr>
        <p:grpSpPr>
          <a:xfrm rot="5400000">
            <a:off x="15408254" y="3893645"/>
            <a:ext cx="5080000" cy="6032500"/>
            <a:chOff x="9652000" y="3841750"/>
            <a:chExt cx="5080000" cy="6032500"/>
          </a:xfrm>
        </p:grpSpPr>
        <p:sp>
          <p:nvSpPr>
            <p:cNvPr id="16" name="Circle">
              <a:extLst>
                <a:ext uri="{FF2B5EF4-FFF2-40B4-BE49-F238E27FC236}">
                  <a16:creationId xmlns:a16="http://schemas.microsoft.com/office/drawing/2014/main" id="{5A4DC09E-71C5-9845-B717-D20E4FE48A0A}"/>
                </a:ext>
              </a:extLst>
            </p:cNvPr>
            <p:cNvSpPr/>
            <p:nvPr/>
          </p:nvSpPr>
          <p:spPr>
            <a:xfrm>
              <a:off x="9652000" y="3841750"/>
              <a:ext cx="5080000" cy="5080000"/>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7" name="Circle">
              <a:extLst>
                <a:ext uri="{FF2B5EF4-FFF2-40B4-BE49-F238E27FC236}">
                  <a16:creationId xmlns:a16="http://schemas.microsoft.com/office/drawing/2014/main" id="{21BB3A8A-0BF9-FB4B-9A6F-ECED41D82137}"/>
                </a:ext>
              </a:extLst>
            </p:cNvPr>
            <p:cNvSpPr/>
            <p:nvPr/>
          </p:nvSpPr>
          <p:spPr>
            <a:xfrm>
              <a:off x="9652000" y="4159250"/>
              <a:ext cx="5080000" cy="5080000"/>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8" name="Circle">
              <a:extLst>
                <a:ext uri="{FF2B5EF4-FFF2-40B4-BE49-F238E27FC236}">
                  <a16:creationId xmlns:a16="http://schemas.microsoft.com/office/drawing/2014/main" id="{45EAA9F6-7325-FD45-9BBD-70B98559700C}"/>
                </a:ext>
              </a:extLst>
            </p:cNvPr>
            <p:cNvSpPr/>
            <p:nvPr/>
          </p:nvSpPr>
          <p:spPr>
            <a:xfrm>
              <a:off x="9652000" y="4476750"/>
              <a:ext cx="5080000" cy="5080000"/>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9" name="Circle">
              <a:extLst>
                <a:ext uri="{FF2B5EF4-FFF2-40B4-BE49-F238E27FC236}">
                  <a16:creationId xmlns:a16="http://schemas.microsoft.com/office/drawing/2014/main" id="{0DA4B9F2-684A-BC44-8EC9-632CAEFCCD0F}"/>
                </a:ext>
              </a:extLst>
            </p:cNvPr>
            <p:cNvSpPr/>
            <p:nvPr/>
          </p:nvSpPr>
          <p:spPr>
            <a:xfrm>
              <a:off x="9652000" y="4794250"/>
              <a:ext cx="5080000" cy="5080000"/>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14" name="TextBox 13">
            <a:extLst>
              <a:ext uri="{FF2B5EF4-FFF2-40B4-BE49-F238E27FC236}">
                <a16:creationId xmlns:a16="http://schemas.microsoft.com/office/drawing/2014/main" id="{110E46DB-0A46-1446-B7FF-18B7D245E8B3}"/>
              </a:ext>
            </a:extLst>
          </p:cNvPr>
          <p:cNvSpPr txBox="1"/>
          <p:nvPr/>
        </p:nvSpPr>
        <p:spPr>
          <a:xfrm>
            <a:off x="8889670" y="5650346"/>
            <a:ext cx="6550648" cy="25263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ts val="6300"/>
              </a:lnSpc>
            </a:pPr>
            <a:r>
              <a:rPr lang="en-US" sz="4000" dirty="0">
                <a:solidFill>
                  <a:schemeClr val="bg2"/>
                </a:solidFill>
                <a:latin typeface="Roboto" panose="02000000000000000000" pitchFamily="2" charset="0"/>
                <a:ea typeface="Roboto" panose="02000000000000000000" pitchFamily="2" charset="0"/>
                <a:cs typeface="Roboto" panose="02000000000000000000" pitchFamily="2" charset="0"/>
              </a:rPr>
              <a:t>Emerging architectures for </a:t>
            </a:r>
            <a:r>
              <a:rPr lang="en-US" sz="4000" dirty="0" err="1">
                <a:solidFill>
                  <a:schemeClr val="bg2"/>
                </a:solidFill>
                <a:latin typeface="Roboto" panose="02000000000000000000" pitchFamily="2" charset="0"/>
                <a:ea typeface="Roboto" panose="02000000000000000000" pitchFamily="2" charset="0"/>
                <a:cs typeface="Roboto" panose="02000000000000000000" pitchFamily="2" charset="0"/>
              </a:rPr>
              <a:t>GenAI</a:t>
            </a:r>
            <a:r>
              <a:rPr lang="en-US" sz="4000" dirty="0">
                <a:solidFill>
                  <a:schemeClr val="bg2"/>
                </a:solidFill>
                <a:latin typeface="Roboto" panose="02000000000000000000" pitchFamily="2" charset="0"/>
                <a:ea typeface="Roboto" panose="02000000000000000000" pitchFamily="2" charset="0"/>
                <a:cs typeface="Roboto" panose="02000000000000000000" pitchFamily="2" charset="0"/>
              </a:rPr>
              <a:t> applications and the corresponding organization </a:t>
            </a:r>
            <a:endParaRPr kumimoji="0" lang="en-US" sz="4000" b="1" i="0" u="none" strike="noStrike" cap="none" spc="0" normalizeH="0" baseline="0" dirty="0">
              <a:ln>
                <a:noFill/>
              </a:ln>
              <a:solidFill>
                <a:schemeClr val="bg2"/>
              </a:solidFill>
              <a:effectLst/>
              <a:uFillTx/>
              <a:latin typeface="Roboto" panose="02000000000000000000" pitchFamily="2" charset="0"/>
              <a:ea typeface="Roboto" panose="02000000000000000000" pitchFamily="2" charset="0"/>
              <a:cs typeface="Roboto" panose="02000000000000000000" pitchFamily="2" charset="0"/>
              <a:sym typeface="Helvetica Neue"/>
            </a:endParaRPr>
          </a:p>
        </p:txBody>
      </p:sp>
      <p:grpSp>
        <p:nvGrpSpPr>
          <p:cNvPr id="9" name="Group 8">
            <a:extLst>
              <a:ext uri="{FF2B5EF4-FFF2-40B4-BE49-F238E27FC236}">
                <a16:creationId xmlns:a16="http://schemas.microsoft.com/office/drawing/2014/main" id="{517E227B-8403-3A43-B2DE-256A6776DCC3}"/>
              </a:ext>
            </a:extLst>
          </p:cNvPr>
          <p:cNvGrpSpPr/>
          <p:nvPr/>
        </p:nvGrpSpPr>
        <p:grpSpPr>
          <a:xfrm rot="16200000">
            <a:off x="3652960" y="3903823"/>
            <a:ext cx="5080000" cy="6032500"/>
            <a:chOff x="9652000" y="3841750"/>
            <a:chExt cx="5080000" cy="6032500"/>
          </a:xfrm>
        </p:grpSpPr>
        <p:sp>
          <p:nvSpPr>
            <p:cNvPr id="10" name="Circle">
              <a:extLst>
                <a:ext uri="{FF2B5EF4-FFF2-40B4-BE49-F238E27FC236}">
                  <a16:creationId xmlns:a16="http://schemas.microsoft.com/office/drawing/2014/main" id="{E56C2C3E-805C-3B44-A031-6F73A4988F47}"/>
                </a:ext>
              </a:extLst>
            </p:cNvPr>
            <p:cNvSpPr/>
            <p:nvPr/>
          </p:nvSpPr>
          <p:spPr>
            <a:xfrm>
              <a:off x="9652000" y="3841750"/>
              <a:ext cx="5080000" cy="5080000"/>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1" name="Circle">
              <a:extLst>
                <a:ext uri="{FF2B5EF4-FFF2-40B4-BE49-F238E27FC236}">
                  <a16:creationId xmlns:a16="http://schemas.microsoft.com/office/drawing/2014/main" id="{7A1E72CC-5A1C-A949-B061-4CF6BEFBD3ED}"/>
                </a:ext>
              </a:extLst>
            </p:cNvPr>
            <p:cNvSpPr/>
            <p:nvPr/>
          </p:nvSpPr>
          <p:spPr>
            <a:xfrm>
              <a:off x="9652000" y="4159250"/>
              <a:ext cx="5080000" cy="5080000"/>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2" name="Circle">
              <a:extLst>
                <a:ext uri="{FF2B5EF4-FFF2-40B4-BE49-F238E27FC236}">
                  <a16:creationId xmlns:a16="http://schemas.microsoft.com/office/drawing/2014/main" id="{E9CAB42F-2D4E-CA42-B99F-DC374337EB50}"/>
                </a:ext>
              </a:extLst>
            </p:cNvPr>
            <p:cNvSpPr/>
            <p:nvPr/>
          </p:nvSpPr>
          <p:spPr>
            <a:xfrm>
              <a:off x="9652000" y="4476750"/>
              <a:ext cx="5080000" cy="5080000"/>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3" name="Circle">
              <a:extLst>
                <a:ext uri="{FF2B5EF4-FFF2-40B4-BE49-F238E27FC236}">
                  <a16:creationId xmlns:a16="http://schemas.microsoft.com/office/drawing/2014/main" id="{DF815D7D-BC40-CC49-88CB-A1259BCCBFB6}"/>
                </a:ext>
              </a:extLst>
            </p:cNvPr>
            <p:cNvSpPr/>
            <p:nvPr/>
          </p:nvSpPr>
          <p:spPr>
            <a:xfrm>
              <a:off x="9652000" y="4794250"/>
              <a:ext cx="5080000" cy="5080000"/>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6519779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6C0583-435A-6EE0-06C1-CA1BF7FBF05C}"/>
              </a:ext>
            </a:extLst>
          </p:cNvPr>
          <p:cNvSpPr txBox="1"/>
          <p:nvPr/>
        </p:nvSpPr>
        <p:spPr>
          <a:xfrm>
            <a:off x="901198" y="10782439"/>
            <a:ext cx="10058902" cy="2400657"/>
          </a:xfrm>
          <a:prstGeom prst="rect">
            <a:avLst/>
          </a:prstGeom>
          <a:noFill/>
        </p:spPr>
        <p:txBody>
          <a:bodyPr wrap="square" rtlCol="0">
            <a:spAutoFit/>
          </a:bodyPr>
          <a:lstStyle/>
          <a:p>
            <a:pPr marL="0" marR="0" lvl="0" indent="0" algn="l" defTabSz="1828800" rtl="0" eaLnBrk="1" fontAlgn="auto" latinLnBrk="0" hangingPunct="1">
              <a:lnSpc>
                <a:spcPts val="6000"/>
              </a:lnSpc>
              <a:spcBef>
                <a:spcPts val="0"/>
              </a:spcBef>
              <a:spcAft>
                <a:spcPts val="1200"/>
              </a:spcAft>
              <a:buClrTx/>
              <a:buSzTx/>
              <a:buFontTx/>
              <a:buNone/>
              <a:tabLst/>
              <a:defRPr/>
            </a:pPr>
            <a:r>
              <a:rPr kumimoji="0" lang="en-US" sz="48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Technology &amp; Architecture</a:t>
            </a: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Empowering every employee with a secure, innovative copilot to boots productivity</a:t>
            </a:r>
          </a:p>
          <a:p>
            <a:pPr marL="0" marR="0" lvl="0" indent="0" algn="l" defTabSz="18288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10" name="TextBox 9">
            <a:extLst>
              <a:ext uri="{FF2B5EF4-FFF2-40B4-BE49-F238E27FC236}">
                <a16:creationId xmlns:a16="http://schemas.microsoft.com/office/drawing/2014/main" id="{4FA3C762-D60C-29A3-B71D-ADC45CC52A85}"/>
              </a:ext>
            </a:extLst>
          </p:cNvPr>
          <p:cNvSpPr txBox="1"/>
          <p:nvPr/>
        </p:nvSpPr>
        <p:spPr>
          <a:xfrm>
            <a:off x="12547600" y="422248"/>
            <a:ext cx="11404600" cy="12536765"/>
          </a:xfrm>
          <a:prstGeom prst="rect">
            <a:avLst/>
          </a:prstGeom>
          <a:solidFill>
            <a:srgbClr val="60767B">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WHAT</a:t>
            </a:r>
            <a:r>
              <a:rPr kumimoji="0" lang="en-US" sz="2400" b="1" i="0" u="sng" strike="noStrike" kern="1200" cap="none" spc="0" normalizeH="0" baseline="0" noProof="0" dirty="0">
                <a:ln>
                  <a:noFill/>
                </a:ln>
                <a:solidFill>
                  <a:srgbClr val="283754">
                    <a:lumMod val="60000"/>
                    <a:lumOff val="40000"/>
                  </a:srgbClr>
                </a:solidFill>
                <a:effectLst/>
                <a:uLnTx/>
                <a:uFillTx/>
                <a:latin typeface="Roboto" panose="02000000000000000000" pitchFamily="2" charset="0"/>
                <a:ea typeface="Roboto" panose="02000000000000000000" pitchFamily="2" charset="0"/>
                <a:sym typeface="Helvetica Neue"/>
              </a:rPr>
              <a:t> </a:t>
            </a: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THIS</a:t>
            </a:r>
            <a:r>
              <a:rPr kumimoji="0" lang="en-US" sz="2400" b="1" i="0" u="sng" strike="noStrike" kern="1200" cap="none" spc="0" normalizeH="0" baseline="0" noProof="0" dirty="0">
                <a:ln>
                  <a:noFill/>
                </a:ln>
                <a:solidFill>
                  <a:srgbClr val="283754">
                    <a:lumMod val="60000"/>
                    <a:lumOff val="40000"/>
                  </a:srgbClr>
                </a:solidFill>
                <a:effectLst/>
                <a:uLnTx/>
                <a:uFillTx/>
                <a:latin typeface="Roboto" panose="02000000000000000000" pitchFamily="2" charset="0"/>
                <a:ea typeface="Roboto" panose="02000000000000000000" pitchFamily="2" charset="0"/>
                <a:sym typeface="Helvetica Neue"/>
              </a:rPr>
              <a:t> </a:t>
            </a: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IS</a:t>
            </a:r>
            <a:r>
              <a:rPr kumimoji="0" lang="en-US" sz="2400" b="1" i="0" u="sng" strike="noStrike" kern="1200" cap="none" spc="0" normalizeH="0" baseline="0" noProof="0" dirty="0">
                <a:ln>
                  <a:noFill/>
                </a:ln>
                <a:solidFill>
                  <a:srgbClr val="283754">
                    <a:lumMod val="60000"/>
                    <a:lumOff val="40000"/>
                  </a:srgbClr>
                </a:solidFill>
                <a:effectLst/>
                <a:uLnTx/>
                <a:uFillTx/>
                <a:latin typeface="Roboto" panose="02000000000000000000" pitchFamily="2" charset="0"/>
                <a:ea typeface="Roboto" panose="02000000000000000000" pitchFamily="2" charset="0"/>
                <a:sym typeface="Helvetica Neue"/>
              </a:rPr>
              <a:t> </a:t>
            </a: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ABOUT</a:t>
            </a: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We aim to establish a robust, secure, and scalable architectural blueprint that caters to various Generative AI use scenarios, from individual users to development teams.</a:t>
            </a: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WHY THIS IS IMPORTANT</a:t>
            </a:r>
            <a:endParaRPr kumimoji="0" lang="en-US" sz="24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Generative AI is rapidly becoming an essential tool. Enterprise deployment of </a:t>
            </a:r>
            <a:r>
              <a:rPr kumimoji="0" lang="en-US" sz="24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GenAI</a:t>
            </a: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 however, requires a well-thought-out, secure, scalable, cost-effective, and safe architectural framework.</a:t>
            </a: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WHAT THE GOALS ARE</a:t>
            </a:r>
          </a:p>
          <a:p>
            <a:pPr marL="342900" indent="-342900" algn="l" defTabSz="1828800" hangingPunct="1">
              <a:lnSpc>
                <a:spcPct val="150000"/>
              </a:lnSpc>
              <a:spcAft>
                <a:spcPts val="1200"/>
              </a:spcAft>
              <a:buFont typeface="Arial" panose="020B0604020202020204" pitchFamily="34" charset="0"/>
              <a:buChar char="•"/>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Enable everyone to utilize Generative AI technology seamlessly.</a:t>
            </a:r>
          </a:p>
          <a:p>
            <a:pPr marL="342900" marR="0" lvl="0" indent="-342900" algn="l" defTabSz="1828800" rtl="0" eaLnBrk="1" fontAlgn="auto" latinLnBrk="0" hangingPunct="1">
              <a:lnSpc>
                <a:spcPct val="15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Create standardized, secure, cost-aware architectural blueprints.</a:t>
            </a: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WHAT THE RISKS ARE </a:t>
            </a:r>
          </a:p>
          <a:p>
            <a:pPr marL="342900" marR="0" lvl="0" indent="-342900" algn="l" defTabSz="1828800" rtl="0" eaLnBrk="1" fontAlgn="auto" latinLnBrk="0" hangingPunct="1">
              <a:lnSpc>
                <a:spcPct val="15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Failing to equip users with necessary technology may result in user frustration due to complex tools and processes, subsequently leading to decreased adoption or shadow </a:t>
            </a:r>
            <a:r>
              <a:rPr kumimoji="0" lang="en-US" sz="24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GenAI</a:t>
            </a: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a:t>
            </a:r>
          </a:p>
          <a:p>
            <a:pPr marL="342900" marR="0" lvl="0" indent="-342900" algn="l" defTabSz="1828800" rtl="0" eaLnBrk="1" fontAlgn="auto" latinLnBrk="0" hangingPunct="1">
              <a:lnSpc>
                <a:spcPct val="15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A Central team, tasked with delivery, could potentially become a bottleneck, impeding progress.</a:t>
            </a:r>
          </a:p>
          <a:p>
            <a:pPr marL="342900" marR="0" lvl="0" indent="-342900" algn="l" defTabSz="1828800" rtl="0" eaLnBrk="1" fontAlgn="auto" latinLnBrk="0" hangingPunct="1">
              <a:lnSpc>
                <a:spcPct val="15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The emergence of unauthorized Generative AI technologies not adhering to company policies could pose significant legal and financial risks.</a:t>
            </a:r>
            <a:endParaRPr kumimoji="0" lang="en-US" sz="2000" b="0" i="0" u="none" strike="noStrike" kern="1200" cap="none" spc="0" normalizeH="0" baseline="0" noProof="0" dirty="0">
              <a:ln>
                <a:noFill/>
              </a:ln>
              <a:solidFill>
                <a:srgbClr val="63718B">
                  <a:lumMod val="75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63718B">
                    <a:lumMod val="75000"/>
                  </a:srgbClr>
                </a:solidFill>
                <a:effectLst/>
                <a:uLnTx/>
                <a:uFillTx/>
                <a:latin typeface="Roboto" panose="02000000000000000000" pitchFamily="2" charset="0"/>
                <a:ea typeface="Roboto" panose="02000000000000000000" pitchFamily="2" charset="0"/>
                <a:sym typeface="Helvetica Neue"/>
              </a:rPr>
              <a:t>……………………………………….</a:t>
            </a:r>
            <a:endParaRPr kumimoji="0" lang="en-US" sz="20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sym typeface="Helvetica Neue"/>
            </a:endParaRPr>
          </a:p>
        </p:txBody>
      </p:sp>
    </p:spTree>
    <p:extLst>
      <p:ext uri="{BB962C8B-B14F-4D97-AF65-F5344CB8AC3E}">
        <p14:creationId xmlns:p14="http://schemas.microsoft.com/office/powerpoint/2010/main" val="397156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156">
            <a:extLst>
              <a:ext uri="{FF2B5EF4-FFF2-40B4-BE49-F238E27FC236}">
                <a16:creationId xmlns:a16="http://schemas.microsoft.com/office/drawing/2014/main" id="{4BC16449-681A-DFA6-0DAB-FE1FEBD466C0}"/>
              </a:ext>
            </a:extLst>
          </p:cNvPr>
          <p:cNvSpPr txBox="1"/>
          <p:nvPr/>
        </p:nvSpPr>
        <p:spPr>
          <a:xfrm>
            <a:off x="6538454" y="4919708"/>
            <a:ext cx="17780176" cy="87100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CONSIDERATIONS FOR IMPLEMENTING GEN-AI IN ENTEPRISE: USER-SPECIFIC TECHNOLOGY CAPABILITIES &amp; ENTERPRISE-LEVEL MANAGEMENT</a:t>
            </a: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p:txBody>
      </p:sp>
      <p:sp>
        <p:nvSpPr>
          <p:cNvPr id="50" name="TextBox 49">
            <a:extLst>
              <a:ext uri="{FF2B5EF4-FFF2-40B4-BE49-F238E27FC236}">
                <a16:creationId xmlns:a16="http://schemas.microsoft.com/office/drawing/2014/main" id="{EE672CFD-6544-A70C-34C3-8CCB8F8015A2}"/>
              </a:ext>
            </a:extLst>
          </p:cNvPr>
          <p:cNvSpPr txBox="1"/>
          <p:nvPr/>
        </p:nvSpPr>
        <p:spPr>
          <a:xfrm>
            <a:off x="6162" y="149034"/>
            <a:ext cx="25800070" cy="772006"/>
          </a:xfrm>
          <a:prstGeom prst="rect">
            <a:avLst/>
          </a:prstGeom>
          <a:noFill/>
        </p:spPr>
        <p:txBody>
          <a:bodyPr wrap="square" rtlCol="0">
            <a:spAutoFit/>
          </a:bodyPr>
          <a:lstStyle/>
          <a:p>
            <a:pPr marL="0" marR="0" lvl="0" indent="0" algn="l" defTabSz="1828800" rtl="0" eaLnBrk="1" fontAlgn="auto" latinLnBrk="0" hangingPunct="1">
              <a:lnSpc>
                <a:spcPts val="6000"/>
              </a:lnSpc>
              <a:spcBef>
                <a:spcPts val="0"/>
              </a:spcBef>
              <a:spcAft>
                <a:spcPts val="120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Key concepts</a:t>
            </a:r>
            <a:r>
              <a:rPr kumimoji="0" lang="en-US" sz="3200" b="1" i="0" u="none" strike="noStrike" kern="1200" cap="none" spc="0" normalizeH="0" baseline="0" noProof="0" dirty="0">
                <a:ln>
                  <a:noFill/>
                </a:ln>
                <a:solidFill>
                  <a:srgbClr val="283754">
                    <a:lumMod val="40000"/>
                    <a:lumOff val="60000"/>
                  </a:srgbClr>
                </a:solidFill>
                <a:effectLst/>
                <a:uLnTx/>
                <a:uFillTx/>
                <a:latin typeface="Roboto" panose="02000000000000000000" pitchFamily="2" charset="0"/>
                <a:ea typeface="Roboto" panose="02000000000000000000" pitchFamily="2" charset="0"/>
                <a:cs typeface="+mn-cs"/>
                <a:sym typeface="Helvetica Neue"/>
              </a:rPr>
              <a:t>: Building a future-proof scalable, secure, and cost-effective architectural blueprint for </a:t>
            </a:r>
            <a:r>
              <a:rPr kumimoji="0" lang="en-US" sz="3200" b="1" i="0" u="none" strike="noStrike" kern="1200" cap="none" spc="0" normalizeH="0" baseline="0" noProof="0" dirty="0" err="1">
                <a:ln>
                  <a:noFill/>
                </a:ln>
                <a:solidFill>
                  <a:srgbClr val="283754">
                    <a:lumMod val="40000"/>
                    <a:lumOff val="6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3200" b="1" i="0" u="none" strike="noStrike" kern="1200" cap="none" spc="0" normalizeH="0" baseline="0" noProof="0" dirty="0">
                <a:ln>
                  <a:noFill/>
                </a:ln>
                <a:solidFill>
                  <a:srgbClr val="283754">
                    <a:lumMod val="40000"/>
                    <a:lumOff val="60000"/>
                  </a:srgbClr>
                </a:solidFill>
                <a:effectLst/>
                <a:uLnTx/>
                <a:uFillTx/>
                <a:latin typeface="Roboto" panose="02000000000000000000" pitchFamily="2" charset="0"/>
                <a:ea typeface="Roboto" panose="02000000000000000000" pitchFamily="2" charset="0"/>
                <a:cs typeface="+mn-cs"/>
                <a:sym typeface="Helvetica Neue"/>
              </a:rPr>
              <a:t>  deployment</a:t>
            </a:r>
          </a:p>
        </p:txBody>
      </p:sp>
      <p:sp>
        <p:nvSpPr>
          <p:cNvPr id="51" name="TextBox 50">
            <a:extLst>
              <a:ext uri="{FF2B5EF4-FFF2-40B4-BE49-F238E27FC236}">
                <a16:creationId xmlns:a16="http://schemas.microsoft.com/office/drawing/2014/main" id="{7ED72228-1D89-D1FA-3FC4-2CC6E0B16987}"/>
              </a:ext>
            </a:extLst>
          </p:cNvPr>
          <p:cNvSpPr txBox="1"/>
          <p:nvPr/>
        </p:nvSpPr>
        <p:spPr>
          <a:xfrm>
            <a:off x="54290" y="1217715"/>
            <a:ext cx="6244622" cy="124033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1" i="0" u="sng"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KEY CONCEPTS EXPLAINED</a:t>
            </a: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The incorporation of </a:t>
            </a:r>
            <a:r>
              <a:rPr kumimoji="0" lang="en-US" sz="2000" b="0" i="0" u="none" strike="noStrike" kern="1200" cap="none" spc="0" normalizeH="0" baseline="0" noProof="0" dirty="0" err="1">
                <a:ln>
                  <a:noFill/>
                </a:ln>
                <a:solidFill>
                  <a:srgbClr val="E2E2E2"/>
                </a:solidFill>
                <a:effectLst/>
                <a:uLnTx/>
                <a:uFillTx/>
                <a:latin typeface="Roboto" panose="02000000000000000000" pitchFamily="2" charset="0"/>
                <a:ea typeface="Roboto" panose="02000000000000000000" pitchFamily="2" charset="0"/>
                <a:sym typeface="Helvetica Neue"/>
              </a:rPr>
              <a:t>GenAI</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 across businesses necessitates an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adaptive architecture </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that strikes a balance between enablement and control.</a:t>
            </a: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The enablement aspect is user-focused, aiming to equip users with an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own </a:t>
            </a:r>
            <a:r>
              <a:rPr kumimoji="0" lang="en-US" sz="2000" b="0" i="0" u="none" strike="noStrike" kern="1200" cap="none" spc="0" normalizeH="0" baseline="0" noProof="0" dirty="0" err="1">
                <a:ln>
                  <a:noFill/>
                </a:ln>
                <a:solidFill>
                  <a:srgbClr val="FFC000"/>
                </a:solidFill>
                <a:effectLst/>
                <a:uLnTx/>
                <a:uFillTx/>
                <a:latin typeface="Roboto" panose="02000000000000000000" pitchFamily="2" charset="0"/>
                <a:ea typeface="Roboto" panose="02000000000000000000" pitchFamily="2" charset="0"/>
                <a:sym typeface="Helvetica Neue"/>
              </a:rPr>
              <a:t>GenAI</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 co-pilot</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 not only those provided by </a:t>
            </a:r>
            <a:r>
              <a:rPr kumimoji="0" lang="en-US" sz="2000" b="0" i="0" u="none" strike="noStrike" kern="1200" cap="none" spc="0" normalizeH="0" baseline="0" noProof="0" dirty="0" err="1">
                <a:ln>
                  <a:noFill/>
                </a:ln>
                <a:solidFill>
                  <a:srgbClr val="E2E2E2"/>
                </a:solidFill>
                <a:effectLst/>
                <a:uLnTx/>
                <a:uFillTx/>
                <a:latin typeface="Roboto" panose="02000000000000000000" pitchFamily="2" charset="0"/>
                <a:ea typeface="Roboto" panose="02000000000000000000" pitchFamily="2" charset="0"/>
                <a:sym typeface="Helvetica Neue"/>
              </a:rPr>
              <a:t>microsft</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 It involves making appropriate models accessible for varied tasks and understanding the data consumption of these models while ensuring data availability. The goal is to seamlessly orchestrate these activities.</a:t>
            </a: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On the other hand,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control is crucial for a secure</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 scalable, and cost-efficient adoption of </a:t>
            </a:r>
            <a:r>
              <a:rPr kumimoji="0" lang="en-US" sz="2000" b="0" i="0" u="none" strike="noStrike" kern="1200" cap="none" spc="0" normalizeH="0" baseline="0" noProof="0" dirty="0" err="1">
                <a:ln>
                  <a:noFill/>
                </a:ln>
                <a:solidFill>
                  <a:srgbClr val="E2E2E2"/>
                </a:solidFill>
                <a:effectLst/>
                <a:uLnTx/>
                <a:uFillTx/>
                <a:latin typeface="Roboto" panose="02000000000000000000" pitchFamily="2" charset="0"/>
                <a:ea typeface="Roboto" panose="02000000000000000000" pitchFamily="2" charset="0"/>
                <a:sym typeface="Helvetica Neue"/>
              </a:rPr>
              <a:t>GenAI</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 It encompasses monitoring of </a:t>
            </a:r>
            <a:r>
              <a:rPr kumimoji="0" lang="en-US" sz="2000" b="0" i="0" u="none" strike="noStrike" kern="1200" cap="none" spc="0" normalizeH="0" baseline="0" noProof="0" dirty="0" err="1">
                <a:ln>
                  <a:noFill/>
                </a:ln>
                <a:solidFill>
                  <a:srgbClr val="E2E2E2"/>
                </a:solidFill>
                <a:effectLst/>
                <a:uLnTx/>
                <a:uFillTx/>
                <a:latin typeface="Roboto" panose="02000000000000000000" pitchFamily="2" charset="0"/>
                <a:ea typeface="Roboto" panose="02000000000000000000" pitchFamily="2" charset="0"/>
                <a:sym typeface="Helvetica Neue"/>
              </a:rPr>
              <a:t>GenAI</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 usage, identifying unusual patterns, and executing rate-limiting mechanisms to maintain system security and prevent misuse.</a:t>
            </a: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A federated architecture </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is integral to the democratization of </a:t>
            </a:r>
            <a:r>
              <a:rPr kumimoji="0" lang="en-US" sz="2000" b="0" i="0" u="none" strike="noStrike" kern="1200" cap="none" spc="0" normalizeH="0" baseline="0" noProof="0" dirty="0" err="1">
                <a:ln>
                  <a:noFill/>
                </a:ln>
                <a:solidFill>
                  <a:srgbClr val="E2E2E2"/>
                </a:solidFill>
                <a:effectLst/>
                <a:uLnTx/>
                <a:uFillTx/>
                <a:latin typeface="Roboto" panose="02000000000000000000" pitchFamily="2" charset="0"/>
                <a:ea typeface="Roboto" panose="02000000000000000000" pitchFamily="2" charset="0"/>
                <a:sym typeface="Helvetica Neue"/>
              </a:rPr>
              <a:t>GenAI</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 It provides individual users with the appropriate tools while preserving central control, thus fostering responsible and effective AI usage and ensuring the ethical application of </a:t>
            </a:r>
            <a:r>
              <a:rPr kumimoji="0" lang="en-US" sz="2000" b="0" i="0" u="none" strike="noStrike" kern="1200" cap="none" spc="0" normalizeH="0" baseline="0" noProof="0" dirty="0" err="1">
                <a:ln>
                  <a:noFill/>
                </a:ln>
                <a:solidFill>
                  <a:srgbClr val="E2E2E2"/>
                </a:solidFill>
                <a:effectLst/>
                <a:uLnTx/>
                <a:uFillTx/>
                <a:latin typeface="Roboto" panose="02000000000000000000" pitchFamily="2" charset="0"/>
                <a:ea typeface="Roboto" panose="02000000000000000000" pitchFamily="2" charset="0"/>
                <a:sym typeface="Helvetica Neue"/>
              </a:rPr>
              <a:t>GenAI</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 at an enterprise level.</a:t>
            </a: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Balancing enablement and control </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is a key element of an adaptive technology and architecture strategy for </a:t>
            </a:r>
            <a:r>
              <a:rPr kumimoji="0" lang="en-US" sz="2000" b="0" i="0" u="none" strike="noStrike" kern="1200" cap="none" spc="0" normalizeH="0" baseline="0" noProof="0" dirty="0" err="1">
                <a:ln>
                  <a:noFill/>
                </a:ln>
                <a:solidFill>
                  <a:srgbClr val="E2E2E2"/>
                </a:solidFill>
                <a:effectLst/>
                <a:uLnTx/>
                <a:uFillTx/>
                <a:latin typeface="Roboto" panose="02000000000000000000" pitchFamily="2" charset="0"/>
                <a:ea typeface="Roboto" panose="02000000000000000000" pitchFamily="2" charset="0"/>
                <a:sym typeface="Helvetica Neue"/>
              </a:rPr>
              <a:t>GenAI</a:t>
            </a:r>
            <a:r>
              <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rPr>
              <a:t>, crucial for its democratization within enterprises.</a:t>
            </a:r>
          </a:p>
          <a:p>
            <a:pPr marL="0" marR="0" lvl="0" indent="0" algn="l" defTabSz="1828800" rtl="0" eaLnBrk="1" fontAlgn="auto" latinLnBrk="0" hangingPunct="1">
              <a:lnSpc>
                <a:spcPct val="100000"/>
              </a:lnSpc>
              <a:spcBef>
                <a:spcPts val="0"/>
              </a:spcBef>
              <a:spcAft>
                <a:spcPts val="1200"/>
              </a:spcAft>
              <a:buClrTx/>
              <a:buSzTx/>
              <a:buFontTx/>
              <a:buNone/>
              <a:tabLst/>
              <a:defRPr/>
            </a:pPr>
            <a:endParaRPr lang="en-US" sz="2000" b="0" kern="1200" dirty="0">
              <a:solidFill>
                <a:srgbClr val="E2E2E2"/>
              </a:solidFill>
              <a:latin typeface="Roboto" panose="02000000000000000000" pitchFamily="2" charset="0"/>
              <a:ea typeface="Roboto" panose="02000000000000000000" pitchFamily="2" charset="0"/>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p:txBody>
      </p:sp>
      <p:sp>
        <p:nvSpPr>
          <p:cNvPr id="10" name="TextBox 9">
            <a:extLst>
              <a:ext uri="{FF2B5EF4-FFF2-40B4-BE49-F238E27FC236}">
                <a16:creationId xmlns:a16="http://schemas.microsoft.com/office/drawing/2014/main" id="{021AB14F-1459-6D56-E49C-958B6FFB4458}"/>
              </a:ext>
            </a:extLst>
          </p:cNvPr>
          <p:cNvSpPr txBox="1"/>
          <p:nvPr/>
        </p:nvSpPr>
        <p:spPr>
          <a:xfrm>
            <a:off x="6538454" y="1217715"/>
            <a:ext cx="17776236" cy="35394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1" i="0" u="sng"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Design Principles</a:t>
            </a: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Future-Proof: </a:t>
            </a:r>
            <a:r>
              <a:rPr kumimoji="0" lang="en-US" sz="18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sym typeface="Helvetica Neue"/>
              </a:rPr>
              <a:t>Design an architecture that easily adapts to advancements in Generative AI models, considering the models, the data- search-memory , reasoning and action and personalization layers. It should allow for easy integration of new tools and updates.</a:t>
            </a: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User-Centric Design:</a:t>
            </a:r>
            <a:r>
              <a:rPr kumimoji="0" lang="en-US" sz="18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sym typeface="Helvetica Neue"/>
              </a:rPr>
              <a:t> The architecture should cater to different user types, including front-line workers, explorers, experts, and innovators. </a:t>
            </a: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Versatility:</a:t>
            </a:r>
            <a:r>
              <a:rPr kumimoji="0" lang="en-US" sz="18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sym typeface="Helvetica Neue"/>
              </a:rPr>
              <a:t> The architecture should accommodate different </a:t>
            </a:r>
            <a:r>
              <a:rPr kumimoji="0" lang="en-US" sz="1800" b="0" i="0" u="none" strike="noStrike" kern="1200" cap="none" spc="0" normalizeH="0" baseline="0" noProof="0" dirty="0" err="1">
                <a:ln>
                  <a:noFill/>
                </a:ln>
                <a:solidFill>
                  <a:srgbClr val="999999">
                    <a:lumMod val="20000"/>
                    <a:lumOff val="80000"/>
                  </a:srgbClr>
                </a:solidFill>
                <a:effectLst/>
                <a:uLnTx/>
                <a:uFillTx/>
                <a:latin typeface="Roboto" panose="02000000000000000000" pitchFamily="2" charset="0"/>
                <a:ea typeface="Roboto" panose="02000000000000000000" pitchFamily="2" charset="0"/>
                <a:sym typeface="Helvetica Neue"/>
              </a:rPr>
              <a:t>GenAI</a:t>
            </a:r>
            <a:r>
              <a:rPr kumimoji="0" lang="en-US" sz="18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sym typeface="Helvetica Neue"/>
              </a:rPr>
              <a:t> use cases such as RAG, fine-tuning, autonomous multi-agents, etc. </a:t>
            </a: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Enterprise Alignment</a:t>
            </a:r>
            <a:r>
              <a:rPr kumimoji="0" lang="en-US" sz="18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sym typeface="Helvetica Neue"/>
              </a:rPr>
              <a:t>: Ensure the architecture aligns with the overall enterprise architecture, including the technology and data principles, standards, and guidelines.</a:t>
            </a: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Cost-Effective and Transparent:</a:t>
            </a:r>
            <a:r>
              <a:rPr kumimoji="0" lang="en-US" sz="18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sym typeface="Helvetica Neue"/>
              </a:rPr>
              <a:t> Design the architecture to be cost-effective with clear visibility of the cost implications associated with different technologies and services.</a:t>
            </a: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Robust Infrastructure:</a:t>
            </a:r>
            <a:r>
              <a:rPr kumimoji="0" lang="en-US" sz="18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sym typeface="Helvetica Neue"/>
              </a:rPr>
              <a:t> This encompasses security, scalability, performance, sustainability, and compliance. The architecture should incorporate robust security protocols, be designed with scalability and high performance in mind, and comply with relevant regulations and standards.</a:t>
            </a:r>
            <a:endParaRPr kumimoji="0" lang="en-US" sz="1800" b="0" i="0" u="sng"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p:txBody>
      </p:sp>
      <p:cxnSp>
        <p:nvCxnSpPr>
          <p:cNvPr id="8" name="Straight Connector 7">
            <a:extLst>
              <a:ext uri="{FF2B5EF4-FFF2-40B4-BE49-F238E27FC236}">
                <a16:creationId xmlns:a16="http://schemas.microsoft.com/office/drawing/2014/main" id="{40FD8EAE-B92D-7AD3-C962-E07F7D56DB07}"/>
              </a:ext>
            </a:extLst>
          </p:cNvPr>
          <p:cNvCxnSpPr>
            <a:cxnSpLocks/>
          </p:cNvCxnSpPr>
          <p:nvPr/>
        </p:nvCxnSpPr>
        <p:spPr>
          <a:xfrm>
            <a:off x="15086809" y="5330065"/>
            <a:ext cx="0" cy="8299720"/>
          </a:xfrm>
          <a:prstGeom prst="line">
            <a:avLst/>
          </a:prstGeom>
          <a:ln w="12700">
            <a:solidFill>
              <a:schemeClr val="bg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Rectangle 16">
            <a:extLst>
              <a:ext uri="{FF2B5EF4-FFF2-40B4-BE49-F238E27FC236}">
                <a16:creationId xmlns:a16="http://schemas.microsoft.com/office/drawing/2014/main" id="{D251982A-B543-B41D-BE5D-A05E8409F1E4}"/>
              </a:ext>
            </a:extLst>
          </p:cNvPr>
          <p:cNvSpPr>
            <a:spLocks noChangeArrowheads="1"/>
          </p:cNvSpPr>
          <p:nvPr/>
        </p:nvSpPr>
        <p:spPr bwMode="auto">
          <a:xfrm>
            <a:off x="11733873" y="10702957"/>
            <a:ext cx="2769215" cy="1716111"/>
          </a:xfrm>
          <a:prstGeom prst="rect">
            <a:avLst/>
          </a:prstGeom>
          <a:noFill/>
          <a:ln>
            <a:noFill/>
          </a:ln>
          <a:effectLst/>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15888" indent="-115888">
              <a:spcAft>
                <a:spcPct val="50000"/>
              </a:spcAft>
              <a:buClr>
                <a:schemeClr val="accent2"/>
              </a:buClr>
              <a:buFont typeface="Wingdings" pitchFamily="2" charset="2"/>
              <a:defRPr sz="1600" b="1" i="1">
                <a:solidFill>
                  <a:schemeClr val="tx1"/>
                </a:solidFill>
                <a:latin typeface="Arial" panose="020B0604020202020204" pitchFamily="34" charset="0"/>
                <a:cs typeface="Arial" panose="020B0604020202020204" pitchFamily="34" charset="0"/>
              </a:defRPr>
            </a:lvl1pPr>
            <a:lvl2pPr marL="466725" indent="-233363">
              <a:spcAft>
                <a:spcPct val="50000"/>
              </a:spcAft>
              <a:buClr>
                <a:schemeClr val="accent2"/>
              </a:buClr>
              <a:buFont typeface="Arial" panose="020B0604020202020204" pitchFamily="34" charset="0"/>
              <a:defRPr sz="1400">
                <a:solidFill>
                  <a:schemeClr val="tx1"/>
                </a:solidFill>
                <a:latin typeface="Arial" panose="020B0604020202020204" pitchFamily="34" charset="0"/>
                <a:cs typeface="Arial" panose="020B0604020202020204" pitchFamily="34" charset="0"/>
              </a:defRPr>
            </a:lvl2pPr>
            <a:lvl3pPr marL="688975" indent="-220663">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919163"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114935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16065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0637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25209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29781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MODEL LAYER </a:t>
            </a:r>
          </a:p>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The Model relates to the model used, such as OpenAI's GPT-4, GPT 3.5 or open-source models. Key considerations include model capabilities and model management</a:t>
            </a:r>
          </a:p>
        </p:txBody>
      </p:sp>
      <p:sp>
        <p:nvSpPr>
          <p:cNvPr id="11" name="Rectangle 16">
            <a:extLst>
              <a:ext uri="{FF2B5EF4-FFF2-40B4-BE49-F238E27FC236}">
                <a16:creationId xmlns:a16="http://schemas.microsoft.com/office/drawing/2014/main" id="{1ACE8E92-9276-5DCA-20DD-04AE9C815E0F}"/>
              </a:ext>
            </a:extLst>
          </p:cNvPr>
          <p:cNvSpPr>
            <a:spLocks noChangeArrowheads="1"/>
          </p:cNvSpPr>
          <p:nvPr/>
        </p:nvSpPr>
        <p:spPr bwMode="auto">
          <a:xfrm>
            <a:off x="6707848" y="9562773"/>
            <a:ext cx="2769215" cy="1998239"/>
          </a:xfrm>
          <a:prstGeom prst="rect">
            <a:avLst/>
          </a:prstGeom>
          <a:noFill/>
          <a:ln>
            <a:noFill/>
          </a:ln>
          <a:effectLst/>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15888" indent="-115888">
              <a:spcAft>
                <a:spcPct val="50000"/>
              </a:spcAft>
              <a:buClr>
                <a:schemeClr val="accent2"/>
              </a:buClr>
              <a:buFont typeface="Wingdings" pitchFamily="2" charset="2"/>
              <a:defRPr sz="1600" b="1" i="1">
                <a:solidFill>
                  <a:schemeClr val="tx1"/>
                </a:solidFill>
                <a:latin typeface="Arial" panose="020B0604020202020204" pitchFamily="34" charset="0"/>
                <a:cs typeface="Arial" panose="020B0604020202020204" pitchFamily="34" charset="0"/>
              </a:defRPr>
            </a:lvl1pPr>
            <a:lvl2pPr marL="466725" indent="-233363">
              <a:spcAft>
                <a:spcPct val="50000"/>
              </a:spcAft>
              <a:buClr>
                <a:schemeClr val="accent2"/>
              </a:buClr>
              <a:buFont typeface="Arial" panose="020B0604020202020204" pitchFamily="34" charset="0"/>
              <a:defRPr sz="1400">
                <a:solidFill>
                  <a:schemeClr val="tx1"/>
                </a:solidFill>
                <a:latin typeface="Arial" panose="020B0604020202020204" pitchFamily="34" charset="0"/>
                <a:cs typeface="Arial" panose="020B0604020202020204" pitchFamily="34" charset="0"/>
              </a:defRPr>
            </a:lvl2pPr>
            <a:lvl3pPr marL="688975" indent="-220663">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919163"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114935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16065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0637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25209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29781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DATA-SEARCH-MEMORY LAYER</a:t>
            </a:r>
          </a:p>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The Search/Memory/Data layer involves getting information and injecting it into prompts. This includes considerations like semantic search, vector stores, accessing data, and the chosen language model's impact. </a:t>
            </a:r>
          </a:p>
        </p:txBody>
      </p:sp>
      <p:sp>
        <p:nvSpPr>
          <p:cNvPr id="16" name="Rectangle 16">
            <a:extLst>
              <a:ext uri="{FF2B5EF4-FFF2-40B4-BE49-F238E27FC236}">
                <a16:creationId xmlns:a16="http://schemas.microsoft.com/office/drawing/2014/main" id="{A9CB9EBE-F86C-6641-B195-B026DABFFE22}"/>
              </a:ext>
            </a:extLst>
          </p:cNvPr>
          <p:cNvSpPr>
            <a:spLocks noChangeArrowheads="1"/>
          </p:cNvSpPr>
          <p:nvPr/>
        </p:nvSpPr>
        <p:spPr bwMode="auto">
          <a:xfrm>
            <a:off x="11724285" y="8250739"/>
            <a:ext cx="3163758" cy="1443216"/>
          </a:xfrm>
          <a:prstGeom prst="rect">
            <a:avLst/>
          </a:prstGeom>
          <a:noFill/>
          <a:ln>
            <a:noFill/>
          </a:ln>
          <a:effectLst/>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15888" indent="-115888">
              <a:spcAft>
                <a:spcPct val="50000"/>
              </a:spcAft>
              <a:buClr>
                <a:schemeClr val="accent2"/>
              </a:buClr>
              <a:buFont typeface="Wingdings" pitchFamily="2" charset="2"/>
              <a:defRPr sz="1600" b="1" i="1">
                <a:solidFill>
                  <a:schemeClr val="tx1"/>
                </a:solidFill>
                <a:latin typeface="Arial" panose="020B0604020202020204" pitchFamily="34" charset="0"/>
                <a:cs typeface="Arial" panose="020B0604020202020204" pitchFamily="34" charset="0"/>
              </a:defRPr>
            </a:lvl1pPr>
            <a:lvl2pPr marL="466725" indent="-233363">
              <a:spcAft>
                <a:spcPct val="50000"/>
              </a:spcAft>
              <a:buClr>
                <a:schemeClr val="accent2"/>
              </a:buClr>
              <a:buFont typeface="Arial" panose="020B0604020202020204" pitchFamily="34" charset="0"/>
              <a:defRPr sz="1400">
                <a:solidFill>
                  <a:schemeClr val="tx1"/>
                </a:solidFill>
                <a:latin typeface="Arial" panose="020B0604020202020204" pitchFamily="34" charset="0"/>
                <a:cs typeface="Arial" panose="020B0604020202020204" pitchFamily="34" charset="0"/>
              </a:defRPr>
            </a:lvl2pPr>
            <a:lvl3pPr marL="688975" indent="-220663">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919163"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114935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16065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0637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25209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29781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ORCHESTRATION AND ACTION LAYER </a:t>
            </a:r>
          </a:p>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involves decision-making and actions. It could involve equipping </a:t>
            </a:r>
            <a:r>
              <a:rPr kumimoji="0" lang="en-US" altLang="en-US" sz="1200" b="0" i="0" u="none" strike="noStrike" kern="1200" cap="none" spc="0" normalizeH="0" baseline="0" noProof="0" dirty="0" err="1">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GenAI</a:t>
            </a: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model with planners, tools, APIs and memory for decision-making, or using </a:t>
            </a:r>
            <a:r>
              <a:rPr kumimoji="0" lang="en-US" altLang="en-US" sz="1200" b="0" i="0" u="none" strike="noStrike" kern="1200" cap="none" spc="0" normalizeH="0" baseline="0" noProof="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reasoning engines.</a:t>
            </a:r>
            <a:endPar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7" name="Rectangle 16">
            <a:extLst>
              <a:ext uri="{FF2B5EF4-FFF2-40B4-BE49-F238E27FC236}">
                <a16:creationId xmlns:a16="http://schemas.microsoft.com/office/drawing/2014/main" id="{CB70708B-9F8E-D7DB-9BF3-F235C0B1E800}"/>
              </a:ext>
            </a:extLst>
          </p:cNvPr>
          <p:cNvSpPr>
            <a:spLocks noChangeArrowheads="1"/>
          </p:cNvSpPr>
          <p:nvPr/>
        </p:nvSpPr>
        <p:spPr bwMode="auto">
          <a:xfrm>
            <a:off x="6668863" y="6706614"/>
            <a:ext cx="2611152" cy="2571730"/>
          </a:xfrm>
          <a:prstGeom prst="rect">
            <a:avLst/>
          </a:prstGeom>
          <a:noFill/>
          <a:ln>
            <a:noFill/>
          </a:ln>
          <a:effectLst/>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15888" indent="-115888">
              <a:spcAft>
                <a:spcPct val="50000"/>
              </a:spcAft>
              <a:buClr>
                <a:schemeClr val="accent2"/>
              </a:buClr>
              <a:buFont typeface="Wingdings" pitchFamily="2" charset="2"/>
              <a:defRPr sz="1600" b="1" i="1">
                <a:solidFill>
                  <a:schemeClr val="tx1"/>
                </a:solidFill>
                <a:latin typeface="Arial" panose="020B0604020202020204" pitchFamily="34" charset="0"/>
                <a:cs typeface="Arial" panose="020B0604020202020204" pitchFamily="34" charset="0"/>
              </a:defRPr>
            </a:lvl1pPr>
            <a:lvl2pPr marL="466725" indent="-233363">
              <a:spcAft>
                <a:spcPct val="50000"/>
              </a:spcAft>
              <a:buClr>
                <a:schemeClr val="accent2"/>
              </a:buClr>
              <a:buFont typeface="Arial" panose="020B0604020202020204" pitchFamily="34" charset="0"/>
              <a:defRPr sz="1400">
                <a:solidFill>
                  <a:schemeClr val="tx1"/>
                </a:solidFill>
                <a:latin typeface="Arial" panose="020B0604020202020204" pitchFamily="34" charset="0"/>
                <a:cs typeface="Arial" panose="020B0604020202020204" pitchFamily="34" charset="0"/>
              </a:defRPr>
            </a:lvl2pPr>
            <a:lvl3pPr marL="688975" indent="-220663">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919163"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114935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16065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0637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25209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29781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PERSONALIZATION LAYER </a:t>
            </a:r>
          </a:p>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involves giving the language model a personality and developing a relationship with the user. This involves tracking user’s prompt and customizing the output via prompts, customized prompts, guardrails implementation, and eventually fine tuning the </a:t>
            </a:r>
            <a:r>
              <a:rPr kumimoji="0" lang="en-US" altLang="en-US" sz="1200" b="0" i="0" u="none" strike="noStrike" kern="1200" cap="none" spc="0" normalizeH="0" baseline="0" noProof="0" dirty="0" err="1">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GenAI</a:t>
            </a: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model.   </a:t>
            </a:r>
          </a:p>
        </p:txBody>
      </p:sp>
      <p:sp>
        <p:nvSpPr>
          <p:cNvPr id="19" name="Rectangle 18">
            <a:extLst>
              <a:ext uri="{FF2B5EF4-FFF2-40B4-BE49-F238E27FC236}">
                <a16:creationId xmlns:a16="http://schemas.microsoft.com/office/drawing/2014/main" id="{F3F8001A-2EAE-C9D7-7B94-EE3E556EDEA9}"/>
              </a:ext>
            </a:extLst>
          </p:cNvPr>
          <p:cNvSpPr>
            <a:spLocks noChangeArrowheads="1"/>
          </p:cNvSpPr>
          <p:nvPr/>
        </p:nvSpPr>
        <p:spPr bwMode="auto">
          <a:xfrm>
            <a:off x="8586151" y="5481111"/>
            <a:ext cx="4048212" cy="269304"/>
          </a:xfrm>
          <a:prstGeom prst="rect">
            <a:avLst/>
          </a:prstGeom>
          <a:noFill/>
          <a:ln>
            <a:noFill/>
          </a:ln>
          <a:effectLst/>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15888" indent="-115888">
              <a:spcAft>
                <a:spcPct val="50000"/>
              </a:spcAft>
              <a:buClr>
                <a:schemeClr val="accent2"/>
              </a:buClr>
              <a:buFont typeface="Wingdings" pitchFamily="2" charset="2"/>
              <a:defRPr sz="1600" b="1" i="1">
                <a:solidFill>
                  <a:schemeClr val="tx1"/>
                </a:solidFill>
                <a:latin typeface="Arial" panose="020B0604020202020204" pitchFamily="34" charset="0"/>
                <a:cs typeface="Arial" panose="020B0604020202020204" pitchFamily="34" charset="0"/>
              </a:defRPr>
            </a:lvl1pPr>
            <a:lvl2pPr marL="466725" indent="-233363">
              <a:spcAft>
                <a:spcPct val="50000"/>
              </a:spcAft>
              <a:buClr>
                <a:schemeClr val="accent2"/>
              </a:buClr>
              <a:buFont typeface="Arial" panose="020B0604020202020204" pitchFamily="34" charset="0"/>
              <a:defRPr sz="1400">
                <a:solidFill>
                  <a:schemeClr val="tx1"/>
                </a:solidFill>
                <a:latin typeface="Arial" panose="020B0604020202020204" pitchFamily="34" charset="0"/>
                <a:cs typeface="Arial" panose="020B0604020202020204" pitchFamily="34" charset="0"/>
              </a:defRPr>
            </a:lvl2pPr>
            <a:lvl3pPr marL="688975" indent="-220663">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919163"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114935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16065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0637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25209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29781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800" b="1" i="0" u="none" strike="noStrike" kern="1200" cap="none" spc="0" normalizeH="0" baseline="0" noProof="0" dirty="0">
                <a:ln>
                  <a:noFill/>
                </a:ln>
                <a:solidFill>
                  <a:srgbClr val="92D05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USER-SPECIFIC TECHNOLOGY LAYER</a:t>
            </a:r>
          </a:p>
        </p:txBody>
      </p:sp>
      <p:grpSp>
        <p:nvGrpSpPr>
          <p:cNvPr id="12" name="Group 11">
            <a:extLst>
              <a:ext uri="{FF2B5EF4-FFF2-40B4-BE49-F238E27FC236}">
                <a16:creationId xmlns:a16="http://schemas.microsoft.com/office/drawing/2014/main" id="{56F283A5-ABA2-199F-BBFD-BE08DFD2CC0F}"/>
              </a:ext>
            </a:extLst>
          </p:cNvPr>
          <p:cNvGrpSpPr/>
          <p:nvPr/>
        </p:nvGrpSpPr>
        <p:grpSpPr>
          <a:xfrm>
            <a:off x="9280015" y="6765903"/>
            <a:ext cx="2583415" cy="5292000"/>
            <a:chOff x="9207445" y="6765903"/>
            <a:chExt cx="2583415" cy="5292000"/>
          </a:xfrm>
        </p:grpSpPr>
        <p:grpSp>
          <p:nvGrpSpPr>
            <p:cNvPr id="15" name="Group 14">
              <a:extLst>
                <a:ext uri="{FF2B5EF4-FFF2-40B4-BE49-F238E27FC236}">
                  <a16:creationId xmlns:a16="http://schemas.microsoft.com/office/drawing/2014/main" id="{CC41C9C8-373A-80B7-A56F-CCD84E551FBB}"/>
                </a:ext>
              </a:extLst>
            </p:cNvPr>
            <p:cNvGrpSpPr/>
            <p:nvPr/>
          </p:nvGrpSpPr>
          <p:grpSpPr>
            <a:xfrm>
              <a:off x="9207445" y="6765903"/>
              <a:ext cx="2583415" cy="5292000"/>
              <a:chOff x="8484733" y="7094083"/>
              <a:chExt cx="3600000" cy="5292000"/>
            </a:xfrm>
          </p:grpSpPr>
          <p:sp>
            <p:nvSpPr>
              <p:cNvPr id="4" name="Freeform: Shape 3">
                <a:extLst>
                  <a:ext uri="{FF2B5EF4-FFF2-40B4-BE49-F238E27FC236}">
                    <a16:creationId xmlns:a16="http://schemas.microsoft.com/office/drawing/2014/main" id="{7F5DDCAC-356C-108F-701A-017A6501DC9D}"/>
                  </a:ext>
                </a:extLst>
              </p:cNvPr>
              <p:cNvSpPr/>
              <p:nvPr/>
            </p:nvSpPr>
            <p:spPr bwMode="auto">
              <a:xfrm>
                <a:off x="8631416" y="10903760"/>
                <a:ext cx="3353850" cy="1482323"/>
              </a:xfrm>
              <a:custGeom>
                <a:avLst/>
                <a:gdLst>
                  <a:gd name="connsiteX0" fmla="*/ 1091896 w 2183791"/>
                  <a:gd name="connsiteY0" fmla="*/ 0 h 2183791"/>
                  <a:gd name="connsiteX1" fmla="*/ 1122460 w 2183791"/>
                  <a:gd name="connsiteY1" fmla="*/ 12660 h 2183791"/>
                  <a:gd name="connsiteX2" fmla="*/ 2171131 w 2183791"/>
                  <a:gd name="connsiteY2" fmla="*/ 1061332 h 2183791"/>
                  <a:gd name="connsiteX3" fmla="*/ 2171131 w 2183791"/>
                  <a:gd name="connsiteY3" fmla="*/ 1122460 h 2183791"/>
                  <a:gd name="connsiteX4" fmla="*/ 1122460 w 2183791"/>
                  <a:gd name="connsiteY4" fmla="*/ 2171131 h 2183791"/>
                  <a:gd name="connsiteX5" fmla="*/ 1061332 w 2183791"/>
                  <a:gd name="connsiteY5" fmla="*/ 2171131 h 2183791"/>
                  <a:gd name="connsiteX6" fmla="*/ 12660 w 2183791"/>
                  <a:gd name="connsiteY6" fmla="*/ 1122460 h 2183791"/>
                  <a:gd name="connsiteX7" fmla="*/ 12660 w 2183791"/>
                  <a:gd name="connsiteY7" fmla="*/ 1061332 h 2183791"/>
                  <a:gd name="connsiteX8" fmla="*/ 1061332 w 2183791"/>
                  <a:gd name="connsiteY8" fmla="*/ 12660 h 2183791"/>
                  <a:gd name="connsiteX9" fmla="*/ 1091896 w 2183791"/>
                  <a:gd name="connsiteY9" fmla="*/ 0 h 218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3791" h="2183791">
                    <a:moveTo>
                      <a:pt x="1091896" y="0"/>
                    </a:moveTo>
                    <a:cubicBezTo>
                      <a:pt x="1102958" y="0"/>
                      <a:pt x="1114019" y="4220"/>
                      <a:pt x="1122460" y="12660"/>
                    </a:cubicBezTo>
                    <a:lnTo>
                      <a:pt x="2171131" y="1061332"/>
                    </a:lnTo>
                    <a:cubicBezTo>
                      <a:pt x="2188011" y="1078212"/>
                      <a:pt x="2188011" y="1105579"/>
                      <a:pt x="2171131" y="1122460"/>
                    </a:cubicBezTo>
                    <a:lnTo>
                      <a:pt x="1122460" y="2171131"/>
                    </a:lnTo>
                    <a:cubicBezTo>
                      <a:pt x="1105579" y="2188011"/>
                      <a:pt x="1078212" y="2188011"/>
                      <a:pt x="1061332" y="2171131"/>
                    </a:cubicBezTo>
                    <a:lnTo>
                      <a:pt x="12660" y="1122460"/>
                    </a:lnTo>
                    <a:cubicBezTo>
                      <a:pt x="-4220" y="1105579"/>
                      <a:pt x="-4220" y="1078212"/>
                      <a:pt x="12660" y="1061332"/>
                    </a:cubicBezTo>
                    <a:lnTo>
                      <a:pt x="1061332" y="12660"/>
                    </a:lnTo>
                    <a:cubicBezTo>
                      <a:pt x="1069772" y="4220"/>
                      <a:pt x="1080834" y="0"/>
                      <a:pt x="1091896" y="0"/>
                    </a:cubicBezTo>
                    <a:close/>
                  </a:path>
                </a:pathLst>
              </a:custGeom>
              <a:solidFill>
                <a:schemeClr val="accent2">
                  <a:lumMod val="50000"/>
                </a:schemeClr>
              </a:solidFill>
              <a:ln w="12700" cap="flat" cmpd="sng" algn="ctr">
                <a:noFill/>
                <a:prstDash val="solid"/>
                <a:miter lim="800000"/>
              </a:ln>
              <a:effectLst>
                <a:outerShdw blurRad="317500" dist="546100" dir="5400000" sx="63000" sy="63000" algn="t" rotWithShape="0">
                  <a:prstClr val="black">
                    <a:alpha val="3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 name="Freeform: Shape 4">
                <a:extLst>
                  <a:ext uri="{FF2B5EF4-FFF2-40B4-BE49-F238E27FC236}">
                    <a16:creationId xmlns:a16="http://schemas.microsoft.com/office/drawing/2014/main" id="{4D336F6C-4601-7663-CF27-63C962DDFDE1}"/>
                  </a:ext>
                </a:extLst>
              </p:cNvPr>
              <p:cNvSpPr/>
              <p:nvPr/>
            </p:nvSpPr>
            <p:spPr bwMode="auto">
              <a:xfrm>
                <a:off x="8730883" y="9767952"/>
                <a:ext cx="3353850" cy="1482323"/>
              </a:xfrm>
              <a:custGeom>
                <a:avLst/>
                <a:gdLst>
                  <a:gd name="connsiteX0" fmla="*/ 1091896 w 2183791"/>
                  <a:gd name="connsiteY0" fmla="*/ 0 h 2183791"/>
                  <a:gd name="connsiteX1" fmla="*/ 1122460 w 2183791"/>
                  <a:gd name="connsiteY1" fmla="*/ 12660 h 2183791"/>
                  <a:gd name="connsiteX2" fmla="*/ 2171131 w 2183791"/>
                  <a:gd name="connsiteY2" fmla="*/ 1061332 h 2183791"/>
                  <a:gd name="connsiteX3" fmla="*/ 2171131 w 2183791"/>
                  <a:gd name="connsiteY3" fmla="*/ 1122460 h 2183791"/>
                  <a:gd name="connsiteX4" fmla="*/ 1122460 w 2183791"/>
                  <a:gd name="connsiteY4" fmla="*/ 2171131 h 2183791"/>
                  <a:gd name="connsiteX5" fmla="*/ 1061332 w 2183791"/>
                  <a:gd name="connsiteY5" fmla="*/ 2171131 h 2183791"/>
                  <a:gd name="connsiteX6" fmla="*/ 12660 w 2183791"/>
                  <a:gd name="connsiteY6" fmla="*/ 1122460 h 2183791"/>
                  <a:gd name="connsiteX7" fmla="*/ 12660 w 2183791"/>
                  <a:gd name="connsiteY7" fmla="*/ 1061332 h 2183791"/>
                  <a:gd name="connsiteX8" fmla="*/ 1061332 w 2183791"/>
                  <a:gd name="connsiteY8" fmla="*/ 12660 h 2183791"/>
                  <a:gd name="connsiteX9" fmla="*/ 1091896 w 2183791"/>
                  <a:gd name="connsiteY9" fmla="*/ 0 h 218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3791" h="2183791">
                    <a:moveTo>
                      <a:pt x="1091896" y="0"/>
                    </a:moveTo>
                    <a:cubicBezTo>
                      <a:pt x="1102958" y="0"/>
                      <a:pt x="1114019" y="4220"/>
                      <a:pt x="1122460" y="12660"/>
                    </a:cubicBezTo>
                    <a:lnTo>
                      <a:pt x="2171131" y="1061332"/>
                    </a:lnTo>
                    <a:cubicBezTo>
                      <a:pt x="2188011" y="1078212"/>
                      <a:pt x="2188011" y="1105579"/>
                      <a:pt x="2171131" y="1122460"/>
                    </a:cubicBezTo>
                    <a:lnTo>
                      <a:pt x="1122460" y="2171131"/>
                    </a:lnTo>
                    <a:cubicBezTo>
                      <a:pt x="1105579" y="2188011"/>
                      <a:pt x="1078212" y="2188011"/>
                      <a:pt x="1061332" y="2171131"/>
                    </a:cubicBezTo>
                    <a:lnTo>
                      <a:pt x="12660" y="1122460"/>
                    </a:lnTo>
                    <a:cubicBezTo>
                      <a:pt x="-4220" y="1105579"/>
                      <a:pt x="-4220" y="1078212"/>
                      <a:pt x="12660" y="1061332"/>
                    </a:cubicBezTo>
                    <a:lnTo>
                      <a:pt x="1061332" y="12660"/>
                    </a:lnTo>
                    <a:cubicBezTo>
                      <a:pt x="1069772" y="4220"/>
                      <a:pt x="1080834" y="0"/>
                      <a:pt x="1091896" y="0"/>
                    </a:cubicBezTo>
                    <a:close/>
                  </a:path>
                </a:pathLst>
              </a:custGeom>
              <a:solidFill>
                <a:srgbClr val="FFC000"/>
              </a:solidFill>
              <a:ln w="12700" cap="flat" cmpd="sng" algn="ctr">
                <a:noFill/>
                <a:prstDash val="solid"/>
                <a:miter lim="800000"/>
              </a:ln>
              <a:effectLst>
                <a:outerShdw blurRad="317500" dist="546100" dir="5400000" sx="63000" sy="63000" algn="t" rotWithShape="0">
                  <a:prstClr val="black">
                    <a:alpha val="3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6" name="Freeform: Shape 5">
                <a:extLst>
                  <a:ext uri="{FF2B5EF4-FFF2-40B4-BE49-F238E27FC236}">
                    <a16:creationId xmlns:a16="http://schemas.microsoft.com/office/drawing/2014/main" id="{32FA0B70-D314-B5C0-0D83-E02C8E9A0FF0}"/>
                  </a:ext>
                </a:extLst>
              </p:cNvPr>
              <p:cNvSpPr/>
              <p:nvPr/>
            </p:nvSpPr>
            <p:spPr bwMode="auto">
              <a:xfrm>
                <a:off x="8484733" y="8412771"/>
                <a:ext cx="3353850" cy="1482323"/>
              </a:xfrm>
              <a:custGeom>
                <a:avLst/>
                <a:gdLst>
                  <a:gd name="connsiteX0" fmla="*/ 1091896 w 2183791"/>
                  <a:gd name="connsiteY0" fmla="*/ 0 h 2183791"/>
                  <a:gd name="connsiteX1" fmla="*/ 1122460 w 2183791"/>
                  <a:gd name="connsiteY1" fmla="*/ 12660 h 2183791"/>
                  <a:gd name="connsiteX2" fmla="*/ 2171131 w 2183791"/>
                  <a:gd name="connsiteY2" fmla="*/ 1061332 h 2183791"/>
                  <a:gd name="connsiteX3" fmla="*/ 2171131 w 2183791"/>
                  <a:gd name="connsiteY3" fmla="*/ 1122460 h 2183791"/>
                  <a:gd name="connsiteX4" fmla="*/ 1122460 w 2183791"/>
                  <a:gd name="connsiteY4" fmla="*/ 2171131 h 2183791"/>
                  <a:gd name="connsiteX5" fmla="*/ 1061332 w 2183791"/>
                  <a:gd name="connsiteY5" fmla="*/ 2171131 h 2183791"/>
                  <a:gd name="connsiteX6" fmla="*/ 12660 w 2183791"/>
                  <a:gd name="connsiteY6" fmla="*/ 1122460 h 2183791"/>
                  <a:gd name="connsiteX7" fmla="*/ 12660 w 2183791"/>
                  <a:gd name="connsiteY7" fmla="*/ 1061332 h 2183791"/>
                  <a:gd name="connsiteX8" fmla="*/ 1061332 w 2183791"/>
                  <a:gd name="connsiteY8" fmla="*/ 12660 h 2183791"/>
                  <a:gd name="connsiteX9" fmla="*/ 1091896 w 2183791"/>
                  <a:gd name="connsiteY9" fmla="*/ 0 h 218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3791" h="2183791">
                    <a:moveTo>
                      <a:pt x="1091896" y="0"/>
                    </a:moveTo>
                    <a:cubicBezTo>
                      <a:pt x="1102958" y="0"/>
                      <a:pt x="1114019" y="4220"/>
                      <a:pt x="1122460" y="12660"/>
                    </a:cubicBezTo>
                    <a:lnTo>
                      <a:pt x="2171131" y="1061332"/>
                    </a:lnTo>
                    <a:cubicBezTo>
                      <a:pt x="2188011" y="1078212"/>
                      <a:pt x="2188011" y="1105579"/>
                      <a:pt x="2171131" y="1122460"/>
                    </a:cubicBezTo>
                    <a:lnTo>
                      <a:pt x="1122460" y="2171131"/>
                    </a:lnTo>
                    <a:cubicBezTo>
                      <a:pt x="1105579" y="2188011"/>
                      <a:pt x="1078212" y="2188011"/>
                      <a:pt x="1061332" y="2171131"/>
                    </a:cubicBezTo>
                    <a:lnTo>
                      <a:pt x="12660" y="1122460"/>
                    </a:lnTo>
                    <a:cubicBezTo>
                      <a:pt x="-4220" y="1105579"/>
                      <a:pt x="-4220" y="1078212"/>
                      <a:pt x="12660" y="1061332"/>
                    </a:cubicBezTo>
                    <a:lnTo>
                      <a:pt x="1061332" y="12660"/>
                    </a:lnTo>
                    <a:cubicBezTo>
                      <a:pt x="1069772" y="4220"/>
                      <a:pt x="1080834" y="0"/>
                      <a:pt x="1091896" y="0"/>
                    </a:cubicBezTo>
                    <a:close/>
                  </a:path>
                </a:pathLst>
              </a:custGeom>
              <a:solidFill>
                <a:schemeClr val="accent2">
                  <a:lumMod val="50000"/>
                </a:schemeClr>
              </a:solidFill>
              <a:ln w="12700" cap="flat" cmpd="sng" algn="ctr">
                <a:noFill/>
                <a:prstDash val="solid"/>
                <a:miter lim="800000"/>
              </a:ln>
              <a:effectLst>
                <a:outerShdw blurRad="317500" dist="546100" dir="5400000" sx="63000" sy="63000" algn="t" rotWithShape="0">
                  <a:prstClr val="black">
                    <a:alpha val="3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7" name="Freeform: Shape 6">
                <a:extLst>
                  <a:ext uri="{FF2B5EF4-FFF2-40B4-BE49-F238E27FC236}">
                    <a16:creationId xmlns:a16="http://schemas.microsoft.com/office/drawing/2014/main" id="{F9AE5EDA-0538-5681-4F1E-D2B77975F1C7}"/>
                  </a:ext>
                </a:extLst>
              </p:cNvPr>
              <p:cNvSpPr/>
              <p:nvPr/>
            </p:nvSpPr>
            <p:spPr bwMode="auto">
              <a:xfrm>
                <a:off x="8584200" y="7094083"/>
                <a:ext cx="3353850" cy="1482323"/>
              </a:xfrm>
              <a:custGeom>
                <a:avLst/>
                <a:gdLst>
                  <a:gd name="connsiteX0" fmla="*/ 1091896 w 2183791"/>
                  <a:gd name="connsiteY0" fmla="*/ 0 h 2183791"/>
                  <a:gd name="connsiteX1" fmla="*/ 1122460 w 2183791"/>
                  <a:gd name="connsiteY1" fmla="*/ 12660 h 2183791"/>
                  <a:gd name="connsiteX2" fmla="*/ 2171131 w 2183791"/>
                  <a:gd name="connsiteY2" fmla="*/ 1061332 h 2183791"/>
                  <a:gd name="connsiteX3" fmla="*/ 2171131 w 2183791"/>
                  <a:gd name="connsiteY3" fmla="*/ 1122460 h 2183791"/>
                  <a:gd name="connsiteX4" fmla="*/ 1122460 w 2183791"/>
                  <a:gd name="connsiteY4" fmla="*/ 2171131 h 2183791"/>
                  <a:gd name="connsiteX5" fmla="*/ 1061332 w 2183791"/>
                  <a:gd name="connsiteY5" fmla="*/ 2171131 h 2183791"/>
                  <a:gd name="connsiteX6" fmla="*/ 12660 w 2183791"/>
                  <a:gd name="connsiteY6" fmla="*/ 1122460 h 2183791"/>
                  <a:gd name="connsiteX7" fmla="*/ 12660 w 2183791"/>
                  <a:gd name="connsiteY7" fmla="*/ 1061332 h 2183791"/>
                  <a:gd name="connsiteX8" fmla="*/ 1061332 w 2183791"/>
                  <a:gd name="connsiteY8" fmla="*/ 12660 h 2183791"/>
                  <a:gd name="connsiteX9" fmla="*/ 1091896 w 2183791"/>
                  <a:gd name="connsiteY9" fmla="*/ 0 h 218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3791" h="2183791">
                    <a:moveTo>
                      <a:pt x="1091896" y="0"/>
                    </a:moveTo>
                    <a:cubicBezTo>
                      <a:pt x="1102958" y="0"/>
                      <a:pt x="1114019" y="4220"/>
                      <a:pt x="1122460" y="12660"/>
                    </a:cubicBezTo>
                    <a:lnTo>
                      <a:pt x="2171131" y="1061332"/>
                    </a:lnTo>
                    <a:cubicBezTo>
                      <a:pt x="2188011" y="1078212"/>
                      <a:pt x="2188011" y="1105579"/>
                      <a:pt x="2171131" y="1122460"/>
                    </a:cubicBezTo>
                    <a:lnTo>
                      <a:pt x="1122460" y="2171131"/>
                    </a:lnTo>
                    <a:cubicBezTo>
                      <a:pt x="1105579" y="2188011"/>
                      <a:pt x="1078212" y="2188011"/>
                      <a:pt x="1061332" y="2171131"/>
                    </a:cubicBezTo>
                    <a:lnTo>
                      <a:pt x="12660" y="1122460"/>
                    </a:lnTo>
                    <a:cubicBezTo>
                      <a:pt x="-4220" y="1105579"/>
                      <a:pt x="-4220" y="1078212"/>
                      <a:pt x="12660" y="1061332"/>
                    </a:cubicBezTo>
                    <a:lnTo>
                      <a:pt x="1061332" y="12660"/>
                    </a:lnTo>
                    <a:cubicBezTo>
                      <a:pt x="1069772" y="4220"/>
                      <a:pt x="1080834" y="0"/>
                      <a:pt x="1091896" y="0"/>
                    </a:cubicBezTo>
                    <a:close/>
                  </a:path>
                </a:pathLst>
              </a:custGeom>
              <a:solidFill>
                <a:srgbClr val="FFC000"/>
              </a:solidFill>
              <a:ln w="12700" cap="flat" cmpd="sng" algn="ctr">
                <a:noFill/>
                <a:prstDash val="solid"/>
                <a:miter lim="800000"/>
              </a:ln>
              <a:effectLst>
                <a:outerShdw blurRad="317500" dist="546100" dir="5400000" sx="63000" sy="63000" algn="t" rotWithShape="0">
                  <a:prstClr val="black">
                    <a:alpha val="3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grpSp>
        <p:pic>
          <p:nvPicPr>
            <p:cNvPr id="21" name="Picture 2" descr="Integration ">
              <a:extLst>
                <a:ext uri="{FF2B5EF4-FFF2-40B4-BE49-F238E27FC236}">
                  <a16:creationId xmlns:a16="http://schemas.microsoft.com/office/drawing/2014/main" id="{C43D473C-89E7-8E03-C7D7-74186D648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0861" y="850610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hip">
              <a:hlinkClick r:id="rId4" tooltip="Chip"/>
              <a:extLst>
                <a:ext uri="{FF2B5EF4-FFF2-40B4-BE49-F238E27FC236}">
                  <a16:creationId xmlns:a16="http://schemas.microsoft.com/office/drawing/2014/main" id="{199B44EF-5C1A-9DD4-906C-1413C9D637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86836" y="1099840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ata processing ">
              <a:extLst>
                <a:ext uri="{FF2B5EF4-FFF2-40B4-BE49-F238E27FC236}">
                  <a16:creationId xmlns:a16="http://schemas.microsoft.com/office/drawing/2014/main" id="{0014278A-D7C0-40B5-4106-7C3F2D1B1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1805" y="980041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Voice assistant ">
              <a:extLst>
                <a:ext uri="{FF2B5EF4-FFF2-40B4-BE49-F238E27FC236}">
                  <a16:creationId xmlns:a16="http://schemas.microsoft.com/office/drawing/2014/main" id="{3D04C8C2-8BF1-C4CA-2556-48A1044D8B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0832" y="6897759"/>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F035CFB5-D4B1-169C-3147-4053F7673096}"/>
              </a:ext>
            </a:extLst>
          </p:cNvPr>
          <p:cNvSpPr>
            <a:spLocks noChangeArrowheads="1"/>
          </p:cNvSpPr>
          <p:nvPr/>
        </p:nvSpPr>
        <p:spPr bwMode="auto">
          <a:xfrm>
            <a:off x="16041639" y="5492066"/>
            <a:ext cx="7730016" cy="269304"/>
          </a:xfrm>
          <a:prstGeom prst="rect">
            <a:avLst/>
          </a:prstGeom>
          <a:noFill/>
          <a:ln>
            <a:noFill/>
          </a:ln>
          <a:effectLst/>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15888" indent="-115888">
              <a:spcAft>
                <a:spcPct val="50000"/>
              </a:spcAft>
              <a:buClr>
                <a:schemeClr val="accent2"/>
              </a:buClr>
              <a:buFont typeface="Wingdings" pitchFamily="2" charset="2"/>
              <a:defRPr sz="1600" b="1" i="1">
                <a:solidFill>
                  <a:schemeClr val="tx1"/>
                </a:solidFill>
                <a:latin typeface="Arial" panose="020B0604020202020204" pitchFamily="34" charset="0"/>
                <a:cs typeface="Arial" panose="020B0604020202020204" pitchFamily="34" charset="0"/>
              </a:defRPr>
            </a:lvl1pPr>
            <a:lvl2pPr marL="466725" indent="-233363">
              <a:spcAft>
                <a:spcPct val="50000"/>
              </a:spcAft>
              <a:buClr>
                <a:schemeClr val="accent2"/>
              </a:buClr>
              <a:buFont typeface="Arial" panose="020B0604020202020204" pitchFamily="34" charset="0"/>
              <a:defRPr sz="1400">
                <a:solidFill>
                  <a:schemeClr val="tx1"/>
                </a:solidFill>
                <a:latin typeface="Arial" panose="020B0604020202020204" pitchFamily="34" charset="0"/>
                <a:cs typeface="Arial" panose="020B0604020202020204" pitchFamily="34" charset="0"/>
              </a:defRPr>
            </a:lvl2pPr>
            <a:lvl3pPr marL="688975" indent="-220663">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919163"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114935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16065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0637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25209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29781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800" b="1" i="0" u="none" strike="noStrike" kern="1200" cap="none" spc="0" normalizeH="0" baseline="0" noProof="0" dirty="0">
                <a:ln>
                  <a:noFill/>
                </a:ln>
                <a:solidFill>
                  <a:srgbClr val="92D05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ENTERPRISE-LEVEL TECHNOLOGY AND ARCHITECTURE MANAGEMENT </a:t>
            </a:r>
          </a:p>
        </p:txBody>
      </p:sp>
      <p:sp>
        <p:nvSpPr>
          <p:cNvPr id="221" name="Rectangle 16">
            <a:extLst>
              <a:ext uri="{FF2B5EF4-FFF2-40B4-BE49-F238E27FC236}">
                <a16:creationId xmlns:a16="http://schemas.microsoft.com/office/drawing/2014/main" id="{94AA8910-36C4-BEB3-262C-DDAD0FD94E44}"/>
              </a:ext>
            </a:extLst>
          </p:cNvPr>
          <p:cNvSpPr>
            <a:spLocks noChangeArrowheads="1"/>
          </p:cNvSpPr>
          <p:nvPr/>
        </p:nvSpPr>
        <p:spPr bwMode="auto">
          <a:xfrm>
            <a:off x="20906145" y="10498214"/>
            <a:ext cx="3274654" cy="2455800"/>
          </a:xfrm>
          <a:prstGeom prst="rect">
            <a:avLst/>
          </a:prstGeom>
          <a:noFill/>
          <a:ln>
            <a:noFill/>
          </a:ln>
          <a:effectLst/>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15888" indent="-115888">
              <a:spcAft>
                <a:spcPct val="50000"/>
              </a:spcAft>
              <a:buClr>
                <a:schemeClr val="accent2"/>
              </a:buClr>
              <a:buFont typeface="Wingdings" pitchFamily="2" charset="2"/>
              <a:defRPr sz="1600" b="1" i="1">
                <a:solidFill>
                  <a:schemeClr val="tx1"/>
                </a:solidFill>
                <a:latin typeface="Arial" panose="020B0604020202020204" pitchFamily="34" charset="0"/>
                <a:cs typeface="Arial" panose="020B0604020202020204" pitchFamily="34" charset="0"/>
              </a:defRPr>
            </a:lvl1pPr>
            <a:lvl2pPr marL="466725" indent="-233363">
              <a:spcAft>
                <a:spcPct val="50000"/>
              </a:spcAft>
              <a:buClr>
                <a:schemeClr val="accent2"/>
              </a:buClr>
              <a:buFont typeface="Arial" panose="020B0604020202020204" pitchFamily="34" charset="0"/>
              <a:defRPr sz="1400">
                <a:solidFill>
                  <a:schemeClr val="tx1"/>
                </a:solidFill>
                <a:latin typeface="Arial" panose="020B0604020202020204" pitchFamily="34" charset="0"/>
                <a:cs typeface="Arial" panose="020B0604020202020204" pitchFamily="34" charset="0"/>
              </a:defRPr>
            </a:lvl2pPr>
            <a:lvl3pPr marL="688975" indent="-220663">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919163"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114935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16065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0637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25209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29781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SECURITY</a:t>
            </a:r>
          </a:p>
          <a:p>
            <a:pPr marL="171450" marR="0" lvl="0" indent="-171450" algn="l" defTabSz="1828800" rtl="0" eaLnBrk="1" fontAlgn="base" latinLnBrk="0" hangingPunct="1">
              <a:lnSpc>
                <a:spcPts val="2200"/>
              </a:lnSpc>
              <a:spcBef>
                <a:spcPct val="0"/>
              </a:spcBef>
              <a:spcAft>
                <a:spcPct val="3000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Security controls (virtual networks, private endpoints, DNS, Managed identities and  RBAC.</a:t>
            </a:r>
          </a:p>
          <a:p>
            <a:pPr marL="171450" marR="0" lvl="0" indent="-171450" algn="l" defTabSz="1828800" rtl="0" eaLnBrk="1" fontAlgn="base" latinLnBrk="0" hangingPunct="1">
              <a:lnSpc>
                <a:spcPts val="2200"/>
              </a:lnSpc>
              <a:spcBef>
                <a:spcPct val="0"/>
              </a:spcBef>
              <a:spcAft>
                <a:spcPct val="3000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Monitor usage; implement rate-limiting mechanism</a:t>
            </a:r>
          </a:p>
          <a:p>
            <a:pPr marL="171450" marR="0" lvl="0" indent="-171450" algn="l" defTabSz="1828800" rtl="0" eaLnBrk="1" fontAlgn="base" latinLnBrk="0" hangingPunct="1">
              <a:lnSpc>
                <a:spcPts val="2200"/>
              </a:lnSpc>
              <a:spcBef>
                <a:spcPct val="0"/>
              </a:spcBef>
              <a:spcAft>
                <a:spcPct val="3000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Log any unusual usage to avoid attacks </a:t>
            </a:r>
          </a:p>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endPar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222" name="Rectangle 16">
            <a:extLst>
              <a:ext uri="{FF2B5EF4-FFF2-40B4-BE49-F238E27FC236}">
                <a16:creationId xmlns:a16="http://schemas.microsoft.com/office/drawing/2014/main" id="{3DB3A892-85E1-C716-636B-71F944408E1A}"/>
              </a:ext>
            </a:extLst>
          </p:cNvPr>
          <p:cNvSpPr>
            <a:spLocks noChangeArrowheads="1"/>
          </p:cNvSpPr>
          <p:nvPr/>
        </p:nvSpPr>
        <p:spPr bwMode="auto">
          <a:xfrm>
            <a:off x="15452985" y="9460101"/>
            <a:ext cx="3104564" cy="2118272"/>
          </a:xfrm>
          <a:prstGeom prst="rect">
            <a:avLst/>
          </a:prstGeom>
          <a:noFill/>
          <a:ln>
            <a:noFill/>
          </a:ln>
          <a:effectLst/>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15888" indent="-115888">
              <a:spcAft>
                <a:spcPct val="50000"/>
              </a:spcAft>
              <a:buClr>
                <a:schemeClr val="accent2"/>
              </a:buClr>
              <a:buFont typeface="Wingdings" pitchFamily="2" charset="2"/>
              <a:defRPr sz="1600" b="1" i="1">
                <a:solidFill>
                  <a:schemeClr val="tx1"/>
                </a:solidFill>
                <a:latin typeface="Arial" panose="020B0604020202020204" pitchFamily="34" charset="0"/>
                <a:cs typeface="Arial" panose="020B0604020202020204" pitchFamily="34" charset="0"/>
              </a:defRPr>
            </a:lvl1pPr>
            <a:lvl2pPr marL="466725" indent="-233363">
              <a:spcAft>
                <a:spcPct val="50000"/>
              </a:spcAft>
              <a:buClr>
                <a:schemeClr val="accent2"/>
              </a:buClr>
              <a:buFont typeface="Arial" panose="020B0604020202020204" pitchFamily="34" charset="0"/>
              <a:defRPr sz="1400">
                <a:solidFill>
                  <a:schemeClr val="tx1"/>
                </a:solidFill>
                <a:latin typeface="Arial" panose="020B0604020202020204" pitchFamily="34" charset="0"/>
                <a:cs typeface="Arial" panose="020B0604020202020204" pitchFamily="34" charset="0"/>
              </a:defRPr>
            </a:lvl2pPr>
            <a:lvl3pPr marL="688975" indent="-220663">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919163"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114935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16065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0637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25209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29781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SCALABILITY AND REUSABILITY </a:t>
            </a:r>
          </a:p>
          <a:p>
            <a:pPr marL="171450" marR="0" lvl="0" indent="-171450" algn="l" defTabSz="1828800" rtl="0" eaLnBrk="1" fontAlgn="base" latinLnBrk="0" hangingPunct="1">
              <a:lnSpc>
                <a:spcPts val="2200"/>
              </a:lnSpc>
              <a:spcBef>
                <a:spcPct val="0"/>
              </a:spcBef>
              <a:spcAft>
                <a:spcPct val="3000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Define (OpenAI) instance and models strategy </a:t>
            </a:r>
          </a:p>
          <a:p>
            <a:pPr marL="171450" marR="0" lvl="0" indent="-171450" algn="l" defTabSz="1828800" rtl="0" eaLnBrk="1" fontAlgn="base" latinLnBrk="0" hangingPunct="1">
              <a:lnSpc>
                <a:spcPts val="2200"/>
              </a:lnSpc>
              <a:spcBef>
                <a:spcPct val="0"/>
              </a:spcBef>
              <a:spcAft>
                <a:spcPct val="3000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Define embedding strategy (avoid data deduplication) </a:t>
            </a:r>
          </a:p>
          <a:p>
            <a:pPr marL="171450" marR="0" lvl="0" indent="-171450" algn="l" defTabSz="1828800" rtl="0" eaLnBrk="1" fontAlgn="base" latinLnBrk="0" hangingPunct="1">
              <a:lnSpc>
                <a:spcPts val="2200"/>
              </a:lnSpc>
              <a:spcBef>
                <a:spcPct val="0"/>
              </a:spcBef>
              <a:spcAft>
                <a:spcPct val="3000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Model calls caching strategy (save costs and speed up responses)</a:t>
            </a:r>
          </a:p>
        </p:txBody>
      </p:sp>
      <p:sp>
        <p:nvSpPr>
          <p:cNvPr id="228" name="Rectangle 16">
            <a:extLst>
              <a:ext uri="{FF2B5EF4-FFF2-40B4-BE49-F238E27FC236}">
                <a16:creationId xmlns:a16="http://schemas.microsoft.com/office/drawing/2014/main" id="{B81EC552-B01D-2979-04EB-9DC1872329CB}"/>
              </a:ext>
            </a:extLst>
          </p:cNvPr>
          <p:cNvSpPr>
            <a:spLocks noChangeArrowheads="1"/>
          </p:cNvSpPr>
          <p:nvPr/>
        </p:nvSpPr>
        <p:spPr bwMode="auto">
          <a:xfrm>
            <a:off x="20834401" y="7954631"/>
            <a:ext cx="3155164" cy="1443216"/>
          </a:xfrm>
          <a:prstGeom prst="rect">
            <a:avLst/>
          </a:prstGeom>
          <a:noFill/>
          <a:ln>
            <a:noFill/>
          </a:ln>
          <a:effectLst/>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15888" indent="-115888">
              <a:spcAft>
                <a:spcPct val="50000"/>
              </a:spcAft>
              <a:buClr>
                <a:schemeClr val="accent2"/>
              </a:buClr>
              <a:buFont typeface="Wingdings" pitchFamily="2" charset="2"/>
              <a:defRPr sz="1600" b="1" i="1">
                <a:solidFill>
                  <a:schemeClr val="tx1"/>
                </a:solidFill>
                <a:latin typeface="Arial" panose="020B0604020202020204" pitchFamily="34" charset="0"/>
                <a:cs typeface="Arial" panose="020B0604020202020204" pitchFamily="34" charset="0"/>
              </a:defRPr>
            </a:lvl1pPr>
            <a:lvl2pPr marL="466725" indent="-233363">
              <a:spcAft>
                <a:spcPct val="50000"/>
              </a:spcAft>
              <a:buClr>
                <a:schemeClr val="accent2"/>
              </a:buClr>
              <a:buFont typeface="Arial" panose="020B0604020202020204" pitchFamily="34" charset="0"/>
              <a:defRPr sz="1400">
                <a:solidFill>
                  <a:schemeClr val="tx1"/>
                </a:solidFill>
                <a:latin typeface="Arial" panose="020B0604020202020204" pitchFamily="34" charset="0"/>
                <a:cs typeface="Arial" panose="020B0604020202020204" pitchFamily="34" charset="0"/>
              </a:defRPr>
            </a:lvl2pPr>
            <a:lvl3pPr marL="688975" indent="-220663">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919163"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114935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16065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0637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25209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29781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ENTEPRISE RESPONSIBLE AI</a:t>
            </a:r>
          </a:p>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Adopt </a:t>
            </a:r>
            <a:r>
              <a:rPr kumimoji="0" lang="en-US" altLang="en-US" sz="1200" b="0" i="0" u="none" strike="noStrike" kern="1200" cap="none" spc="0" normalizeH="0" baseline="0" noProof="0" dirty="0" err="1">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GenAI</a:t>
            </a: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guardrails to mitigate risk and potential damage to an organization's brand, operations, and customers, and comply with the Enterprise-wide Responsible AI principles  </a:t>
            </a:r>
          </a:p>
        </p:txBody>
      </p:sp>
      <p:grpSp>
        <p:nvGrpSpPr>
          <p:cNvPr id="13" name="Group 12">
            <a:extLst>
              <a:ext uri="{FF2B5EF4-FFF2-40B4-BE49-F238E27FC236}">
                <a16:creationId xmlns:a16="http://schemas.microsoft.com/office/drawing/2014/main" id="{E4E18857-4A33-46AC-70AF-705A17FAB687}"/>
              </a:ext>
            </a:extLst>
          </p:cNvPr>
          <p:cNvGrpSpPr/>
          <p:nvPr/>
        </p:nvGrpSpPr>
        <p:grpSpPr>
          <a:xfrm>
            <a:off x="18452287" y="6561160"/>
            <a:ext cx="2583415" cy="5292000"/>
            <a:chOff x="18452287" y="6561160"/>
            <a:chExt cx="2583415" cy="5292000"/>
          </a:xfrm>
        </p:grpSpPr>
        <p:grpSp>
          <p:nvGrpSpPr>
            <p:cNvPr id="223" name="Group 222">
              <a:extLst>
                <a:ext uri="{FF2B5EF4-FFF2-40B4-BE49-F238E27FC236}">
                  <a16:creationId xmlns:a16="http://schemas.microsoft.com/office/drawing/2014/main" id="{6562A867-7653-0E32-AC8B-57923766CB3D}"/>
                </a:ext>
              </a:extLst>
            </p:cNvPr>
            <p:cNvGrpSpPr/>
            <p:nvPr/>
          </p:nvGrpSpPr>
          <p:grpSpPr>
            <a:xfrm>
              <a:off x="18452287" y="6561160"/>
              <a:ext cx="2583415" cy="5292000"/>
              <a:chOff x="8484733" y="7094083"/>
              <a:chExt cx="3600000" cy="5292000"/>
            </a:xfrm>
          </p:grpSpPr>
          <p:sp>
            <p:nvSpPr>
              <p:cNvPr id="224" name="Freeform: Shape 223">
                <a:extLst>
                  <a:ext uri="{FF2B5EF4-FFF2-40B4-BE49-F238E27FC236}">
                    <a16:creationId xmlns:a16="http://schemas.microsoft.com/office/drawing/2014/main" id="{DE4F0B65-1849-12C2-413D-F6F360D9D374}"/>
                  </a:ext>
                </a:extLst>
              </p:cNvPr>
              <p:cNvSpPr/>
              <p:nvPr/>
            </p:nvSpPr>
            <p:spPr bwMode="auto">
              <a:xfrm>
                <a:off x="8631416" y="10903760"/>
                <a:ext cx="3353850" cy="1482323"/>
              </a:xfrm>
              <a:custGeom>
                <a:avLst/>
                <a:gdLst>
                  <a:gd name="connsiteX0" fmla="*/ 1091896 w 2183791"/>
                  <a:gd name="connsiteY0" fmla="*/ 0 h 2183791"/>
                  <a:gd name="connsiteX1" fmla="*/ 1122460 w 2183791"/>
                  <a:gd name="connsiteY1" fmla="*/ 12660 h 2183791"/>
                  <a:gd name="connsiteX2" fmla="*/ 2171131 w 2183791"/>
                  <a:gd name="connsiteY2" fmla="*/ 1061332 h 2183791"/>
                  <a:gd name="connsiteX3" fmla="*/ 2171131 w 2183791"/>
                  <a:gd name="connsiteY3" fmla="*/ 1122460 h 2183791"/>
                  <a:gd name="connsiteX4" fmla="*/ 1122460 w 2183791"/>
                  <a:gd name="connsiteY4" fmla="*/ 2171131 h 2183791"/>
                  <a:gd name="connsiteX5" fmla="*/ 1061332 w 2183791"/>
                  <a:gd name="connsiteY5" fmla="*/ 2171131 h 2183791"/>
                  <a:gd name="connsiteX6" fmla="*/ 12660 w 2183791"/>
                  <a:gd name="connsiteY6" fmla="*/ 1122460 h 2183791"/>
                  <a:gd name="connsiteX7" fmla="*/ 12660 w 2183791"/>
                  <a:gd name="connsiteY7" fmla="*/ 1061332 h 2183791"/>
                  <a:gd name="connsiteX8" fmla="*/ 1061332 w 2183791"/>
                  <a:gd name="connsiteY8" fmla="*/ 12660 h 2183791"/>
                  <a:gd name="connsiteX9" fmla="*/ 1091896 w 2183791"/>
                  <a:gd name="connsiteY9" fmla="*/ 0 h 218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3791" h="2183791">
                    <a:moveTo>
                      <a:pt x="1091896" y="0"/>
                    </a:moveTo>
                    <a:cubicBezTo>
                      <a:pt x="1102958" y="0"/>
                      <a:pt x="1114019" y="4220"/>
                      <a:pt x="1122460" y="12660"/>
                    </a:cubicBezTo>
                    <a:lnTo>
                      <a:pt x="2171131" y="1061332"/>
                    </a:lnTo>
                    <a:cubicBezTo>
                      <a:pt x="2188011" y="1078212"/>
                      <a:pt x="2188011" y="1105579"/>
                      <a:pt x="2171131" y="1122460"/>
                    </a:cubicBezTo>
                    <a:lnTo>
                      <a:pt x="1122460" y="2171131"/>
                    </a:lnTo>
                    <a:cubicBezTo>
                      <a:pt x="1105579" y="2188011"/>
                      <a:pt x="1078212" y="2188011"/>
                      <a:pt x="1061332" y="2171131"/>
                    </a:cubicBezTo>
                    <a:lnTo>
                      <a:pt x="12660" y="1122460"/>
                    </a:lnTo>
                    <a:cubicBezTo>
                      <a:pt x="-4220" y="1105579"/>
                      <a:pt x="-4220" y="1078212"/>
                      <a:pt x="12660" y="1061332"/>
                    </a:cubicBezTo>
                    <a:lnTo>
                      <a:pt x="1061332" y="12660"/>
                    </a:lnTo>
                    <a:cubicBezTo>
                      <a:pt x="1069772" y="4220"/>
                      <a:pt x="1080834" y="0"/>
                      <a:pt x="1091896" y="0"/>
                    </a:cubicBezTo>
                    <a:close/>
                  </a:path>
                </a:pathLst>
              </a:custGeom>
              <a:solidFill>
                <a:schemeClr val="accent2">
                  <a:lumMod val="50000"/>
                </a:schemeClr>
              </a:solidFill>
              <a:ln w="12700" cap="flat" cmpd="sng" algn="ctr">
                <a:noFill/>
                <a:prstDash val="solid"/>
                <a:miter lim="800000"/>
              </a:ln>
              <a:effectLst>
                <a:outerShdw blurRad="317500" dist="546100" dir="5400000" sx="63000" sy="63000" algn="t" rotWithShape="0">
                  <a:prstClr val="black">
                    <a:alpha val="3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225" name="Freeform: Shape 224">
                <a:extLst>
                  <a:ext uri="{FF2B5EF4-FFF2-40B4-BE49-F238E27FC236}">
                    <a16:creationId xmlns:a16="http://schemas.microsoft.com/office/drawing/2014/main" id="{45F53C38-5EC5-5B86-4902-D2BC6DA2169C}"/>
                  </a:ext>
                </a:extLst>
              </p:cNvPr>
              <p:cNvSpPr/>
              <p:nvPr/>
            </p:nvSpPr>
            <p:spPr bwMode="auto">
              <a:xfrm>
                <a:off x="8730883" y="9767952"/>
                <a:ext cx="3353850" cy="1482323"/>
              </a:xfrm>
              <a:custGeom>
                <a:avLst/>
                <a:gdLst>
                  <a:gd name="connsiteX0" fmla="*/ 1091896 w 2183791"/>
                  <a:gd name="connsiteY0" fmla="*/ 0 h 2183791"/>
                  <a:gd name="connsiteX1" fmla="*/ 1122460 w 2183791"/>
                  <a:gd name="connsiteY1" fmla="*/ 12660 h 2183791"/>
                  <a:gd name="connsiteX2" fmla="*/ 2171131 w 2183791"/>
                  <a:gd name="connsiteY2" fmla="*/ 1061332 h 2183791"/>
                  <a:gd name="connsiteX3" fmla="*/ 2171131 w 2183791"/>
                  <a:gd name="connsiteY3" fmla="*/ 1122460 h 2183791"/>
                  <a:gd name="connsiteX4" fmla="*/ 1122460 w 2183791"/>
                  <a:gd name="connsiteY4" fmla="*/ 2171131 h 2183791"/>
                  <a:gd name="connsiteX5" fmla="*/ 1061332 w 2183791"/>
                  <a:gd name="connsiteY5" fmla="*/ 2171131 h 2183791"/>
                  <a:gd name="connsiteX6" fmla="*/ 12660 w 2183791"/>
                  <a:gd name="connsiteY6" fmla="*/ 1122460 h 2183791"/>
                  <a:gd name="connsiteX7" fmla="*/ 12660 w 2183791"/>
                  <a:gd name="connsiteY7" fmla="*/ 1061332 h 2183791"/>
                  <a:gd name="connsiteX8" fmla="*/ 1061332 w 2183791"/>
                  <a:gd name="connsiteY8" fmla="*/ 12660 h 2183791"/>
                  <a:gd name="connsiteX9" fmla="*/ 1091896 w 2183791"/>
                  <a:gd name="connsiteY9" fmla="*/ 0 h 218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3791" h="2183791">
                    <a:moveTo>
                      <a:pt x="1091896" y="0"/>
                    </a:moveTo>
                    <a:cubicBezTo>
                      <a:pt x="1102958" y="0"/>
                      <a:pt x="1114019" y="4220"/>
                      <a:pt x="1122460" y="12660"/>
                    </a:cubicBezTo>
                    <a:lnTo>
                      <a:pt x="2171131" y="1061332"/>
                    </a:lnTo>
                    <a:cubicBezTo>
                      <a:pt x="2188011" y="1078212"/>
                      <a:pt x="2188011" y="1105579"/>
                      <a:pt x="2171131" y="1122460"/>
                    </a:cubicBezTo>
                    <a:lnTo>
                      <a:pt x="1122460" y="2171131"/>
                    </a:lnTo>
                    <a:cubicBezTo>
                      <a:pt x="1105579" y="2188011"/>
                      <a:pt x="1078212" y="2188011"/>
                      <a:pt x="1061332" y="2171131"/>
                    </a:cubicBezTo>
                    <a:lnTo>
                      <a:pt x="12660" y="1122460"/>
                    </a:lnTo>
                    <a:cubicBezTo>
                      <a:pt x="-4220" y="1105579"/>
                      <a:pt x="-4220" y="1078212"/>
                      <a:pt x="12660" y="1061332"/>
                    </a:cubicBezTo>
                    <a:lnTo>
                      <a:pt x="1061332" y="12660"/>
                    </a:lnTo>
                    <a:cubicBezTo>
                      <a:pt x="1069772" y="4220"/>
                      <a:pt x="1080834" y="0"/>
                      <a:pt x="1091896" y="0"/>
                    </a:cubicBezTo>
                    <a:close/>
                  </a:path>
                </a:pathLst>
              </a:custGeom>
              <a:solidFill>
                <a:srgbClr val="FFC000"/>
              </a:solidFill>
              <a:ln w="12700" cap="flat" cmpd="sng" algn="ctr">
                <a:noFill/>
                <a:prstDash val="solid"/>
                <a:miter lim="800000"/>
              </a:ln>
              <a:effectLst>
                <a:outerShdw blurRad="317500" dist="546100" dir="5400000" sx="63000" sy="63000" algn="t" rotWithShape="0">
                  <a:prstClr val="black">
                    <a:alpha val="3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226" name="Freeform: Shape 225">
                <a:extLst>
                  <a:ext uri="{FF2B5EF4-FFF2-40B4-BE49-F238E27FC236}">
                    <a16:creationId xmlns:a16="http://schemas.microsoft.com/office/drawing/2014/main" id="{B2F3AB63-C9BE-C131-9FD0-4EB6F13570E9}"/>
                  </a:ext>
                </a:extLst>
              </p:cNvPr>
              <p:cNvSpPr/>
              <p:nvPr/>
            </p:nvSpPr>
            <p:spPr bwMode="auto">
              <a:xfrm>
                <a:off x="8484733" y="8412771"/>
                <a:ext cx="3353850" cy="1482323"/>
              </a:xfrm>
              <a:custGeom>
                <a:avLst/>
                <a:gdLst>
                  <a:gd name="connsiteX0" fmla="*/ 1091896 w 2183791"/>
                  <a:gd name="connsiteY0" fmla="*/ 0 h 2183791"/>
                  <a:gd name="connsiteX1" fmla="*/ 1122460 w 2183791"/>
                  <a:gd name="connsiteY1" fmla="*/ 12660 h 2183791"/>
                  <a:gd name="connsiteX2" fmla="*/ 2171131 w 2183791"/>
                  <a:gd name="connsiteY2" fmla="*/ 1061332 h 2183791"/>
                  <a:gd name="connsiteX3" fmla="*/ 2171131 w 2183791"/>
                  <a:gd name="connsiteY3" fmla="*/ 1122460 h 2183791"/>
                  <a:gd name="connsiteX4" fmla="*/ 1122460 w 2183791"/>
                  <a:gd name="connsiteY4" fmla="*/ 2171131 h 2183791"/>
                  <a:gd name="connsiteX5" fmla="*/ 1061332 w 2183791"/>
                  <a:gd name="connsiteY5" fmla="*/ 2171131 h 2183791"/>
                  <a:gd name="connsiteX6" fmla="*/ 12660 w 2183791"/>
                  <a:gd name="connsiteY6" fmla="*/ 1122460 h 2183791"/>
                  <a:gd name="connsiteX7" fmla="*/ 12660 w 2183791"/>
                  <a:gd name="connsiteY7" fmla="*/ 1061332 h 2183791"/>
                  <a:gd name="connsiteX8" fmla="*/ 1061332 w 2183791"/>
                  <a:gd name="connsiteY8" fmla="*/ 12660 h 2183791"/>
                  <a:gd name="connsiteX9" fmla="*/ 1091896 w 2183791"/>
                  <a:gd name="connsiteY9" fmla="*/ 0 h 218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3791" h="2183791">
                    <a:moveTo>
                      <a:pt x="1091896" y="0"/>
                    </a:moveTo>
                    <a:cubicBezTo>
                      <a:pt x="1102958" y="0"/>
                      <a:pt x="1114019" y="4220"/>
                      <a:pt x="1122460" y="12660"/>
                    </a:cubicBezTo>
                    <a:lnTo>
                      <a:pt x="2171131" y="1061332"/>
                    </a:lnTo>
                    <a:cubicBezTo>
                      <a:pt x="2188011" y="1078212"/>
                      <a:pt x="2188011" y="1105579"/>
                      <a:pt x="2171131" y="1122460"/>
                    </a:cubicBezTo>
                    <a:lnTo>
                      <a:pt x="1122460" y="2171131"/>
                    </a:lnTo>
                    <a:cubicBezTo>
                      <a:pt x="1105579" y="2188011"/>
                      <a:pt x="1078212" y="2188011"/>
                      <a:pt x="1061332" y="2171131"/>
                    </a:cubicBezTo>
                    <a:lnTo>
                      <a:pt x="12660" y="1122460"/>
                    </a:lnTo>
                    <a:cubicBezTo>
                      <a:pt x="-4220" y="1105579"/>
                      <a:pt x="-4220" y="1078212"/>
                      <a:pt x="12660" y="1061332"/>
                    </a:cubicBezTo>
                    <a:lnTo>
                      <a:pt x="1061332" y="12660"/>
                    </a:lnTo>
                    <a:cubicBezTo>
                      <a:pt x="1069772" y="4220"/>
                      <a:pt x="1080834" y="0"/>
                      <a:pt x="1091896" y="0"/>
                    </a:cubicBezTo>
                    <a:close/>
                  </a:path>
                </a:pathLst>
              </a:custGeom>
              <a:solidFill>
                <a:schemeClr val="accent2">
                  <a:lumMod val="50000"/>
                </a:schemeClr>
              </a:solidFill>
              <a:ln w="12700" cap="flat" cmpd="sng" algn="ctr">
                <a:noFill/>
                <a:prstDash val="solid"/>
                <a:miter lim="800000"/>
              </a:ln>
              <a:effectLst>
                <a:outerShdw blurRad="317500" dist="546100" dir="5400000" sx="63000" sy="63000" algn="t" rotWithShape="0">
                  <a:prstClr val="black">
                    <a:alpha val="3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227" name="Freeform: Shape 226">
                <a:extLst>
                  <a:ext uri="{FF2B5EF4-FFF2-40B4-BE49-F238E27FC236}">
                    <a16:creationId xmlns:a16="http://schemas.microsoft.com/office/drawing/2014/main" id="{1DC7F5CB-406F-7EB3-A841-27A53E105BCA}"/>
                  </a:ext>
                </a:extLst>
              </p:cNvPr>
              <p:cNvSpPr/>
              <p:nvPr/>
            </p:nvSpPr>
            <p:spPr bwMode="auto">
              <a:xfrm>
                <a:off x="8584200" y="7094083"/>
                <a:ext cx="3353850" cy="1482323"/>
              </a:xfrm>
              <a:custGeom>
                <a:avLst/>
                <a:gdLst>
                  <a:gd name="connsiteX0" fmla="*/ 1091896 w 2183791"/>
                  <a:gd name="connsiteY0" fmla="*/ 0 h 2183791"/>
                  <a:gd name="connsiteX1" fmla="*/ 1122460 w 2183791"/>
                  <a:gd name="connsiteY1" fmla="*/ 12660 h 2183791"/>
                  <a:gd name="connsiteX2" fmla="*/ 2171131 w 2183791"/>
                  <a:gd name="connsiteY2" fmla="*/ 1061332 h 2183791"/>
                  <a:gd name="connsiteX3" fmla="*/ 2171131 w 2183791"/>
                  <a:gd name="connsiteY3" fmla="*/ 1122460 h 2183791"/>
                  <a:gd name="connsiteX4" fmla="*/ 1122460 w 2183791"/>
                  <a:gd name="connsiteY4" fmla="*/ 2171131 h 2183791"/>
                  <a:gd name="connsiteX5" fmla="*/ 1061332 w 2183791"/>
                  <a:gd name="connsiteY5" fmla="*/ 2171131 h 2183791"/>
                  <a:gd name="connsiteX6" fmla="*/ 12660 w 2183791"/>
                  <a:gd name="connsiteY6" fmla="*/ 1122460 h 2183791"/>
                  <a:gd name="connsiteX7" fmla="*/ 12660 w 2183791"/>
                  <a:gd name="connsiteY7" fmla="*/ 1061332 h 2183791"/>
                  <a:gd name="connsiteX8" fmla="*/ 1061332 w 2183791"/>
                  <a:gd name="connsiteY8" fmla="*/ 12660 h 2183791"/>
                  <a:gd name="connsiteX9" fmla="*/ 1091896 w 2183791"/>
                  <a:gd name="connsiteY9" fmla="*/ 0 h 218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3791" h="2183791">
                    <a:moveTo>
                      <a:pt x="1091896" y="0"/>
                    </a:moveTo>
                    <a:cubicBezTo>
                      <a:pt x="1102958" y="0"/>
                      <a:pt x="1114019" y="4220"/>
                      <a:pt x="1122460" y="12660"/>
                    </a:cubicBezTo>
                    <a:lnTo>
                      <a:pt x="2171131" y="1061332"/>
                    </a:lnTo>
                    <a:cubicBezTo>
                      <a:pt x="2188011" y="1078212"/>
                      <a:pt x="2188011" y="1105579"/>
                      <a:pt x="2171131" y="1122460"/>
                    </a:cubicBezTo>
                    <a:lnTo>
                      <a:pt x="1122460" y="2171131"/>
                    </a:lnTo>
                    <a:cubicBezTo>
                      <a:pt x="1105579" y="2188011"/>
                      <a:pt x="1078212" y="2188011"/>
                      <a:pt x="1061332" y="2171131"/>
                    </a:cubicBezTo>
                    <a:lnTo>
                      <a:pt x="12660" y="1122460"/>
                    </a:lnTo>
                    <a:cubicBezTo>
                      <a:pt x="-4220" y="1105579"/>
                      <a:pt x="-4220" y="1078212"/>
                      <a:pt x="12660" y="1061332"/>
                    </a:cubicBezTo>
                    <a:lnTo>
                      <a:pt x="1061332" y="12660"/>
                    </a:lnTo>
                    <a:cubicBezTo>
                      <a:pt x="1069772" y="4220"/>
                      <a:pt x="1080834" y="0"/>
                      <a:pt x="1091896" y="0"/>
                    </a:cubicBezTo>
                    <a:close/>
                  </a:path>
                </a:pathLst>
              </a:custGeom>
              <a:solidFill>
                <a:srgbClr val="FFC000"/>
              </a:solidFill>
              <a:ln w="12700" cap="flat" cmpd="sng" algn="ctr">
                <a:noFill/>
                <a:prstDash val="solid"/>
                <a:miter lim="800000"/>
              </a:ln>
              <a:effectLst>
                <a:outerShdw blurRad="317500" dist="546100" dir="5400000" sx="63000" sy="63000" algn="t" rotWithShape="0">
                  <a:prstClr val="black">
                    <a:alpha val="30000"/>
                  </a:prstClr>
                </a:outerShdw>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grpSp>
        <p:pic>
          <p:nvPicPr>
            <p:cNvPr id="234" name="Picture 2" descr="Secure">
              <a:extLst>
                <a:ext uri="{FF2B5EF4-FFF2-40B4-BE49-F238E27FC236}">
                  <a16:creationId xmlns:a16="http://schemas.microsoft.com/office/drawing/2014/main" id="{B96C9713-4CE7-3A7B-6AAB-EBB4EAB1C6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46829" y="1084101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35" descr="A group of people with circles and lines&#10;&#10;Description automatically generated">
              <a:extLst>
                <a:ext uri="{FF2B5EF4-FFF2-40B4-BE49-F238E27FC236}">
                  <a16:creationId xmlns:a16="http://schemas.microsoft.com/office/drawing/2014/main" id="{D40A2ADF-85FF-1198-A68F-AE105B94BC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472315" y="9559946"/>
              <a:ext cx="720000" cy="720000"/>
            </a:xfrm>
            <a:prstGeom prst="rect">
              <a:avLst/>
            </a:prstGeom>
          </p:spPr>
        </p:pic>
        <p:pic>
          <p:nvPicPr>
            <p:cNvPr id="238" name="Picture 237" descr="A cartoon of a scale&#10;&#10;Description automatically generated">
              <a:extLst>
                <a:ext uri="{FF2B5EF4-FFF2-40B4-BE49-F238E27FC236}">
                  <a16:creationId xmlns:a16="http://schemas.microsoft.com/office/drawing/2014/main" id="{49F158EE-9C24-1B31-D698-8B0D5B8D9D5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346978" y="8153063"/>
              <a:ext cx="720000" cy="720000"/>
            </a:xfrm>
            <a:prstGeom prst="rect">
              <a:avLst/>
            </a:prstGeom>
          </p:spPr>
        </p:pic>
        <p:pic>
          <p:nvPicPr>
            <p:cNvPr id="240" name="Picture 239" descr="A green dollar bill with a gear on it&#10;&#10;Description automatically generated">
              <a:extLst>
                <a:ext uri="{FF2B5EF4-FFF2-40B4-BE49-F238E27FC236}">
                  <a16:creationId xmlns:a16="http://schemas.microsoft.com/office/drawing/2014/main" id="{51D55B23-ACEE-EE4C-1152-7937D4B7560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346978" y="6897759"/>
              <a:ext cx="720000" cy="720000"/>
            </a:xfrm>
            <a:prstGeom prst="rect">
              <a:avLst/>
            </a:prstGeom>
          </p:spPr>
        </p:pic>
      </p:grpSp>
      <p:sp>
        <p:nvSpPr>
          <p:cNvPr id="2" name="Rectangle 16">
            <a:extLst>
              <a:ext uri="{FF2B5EF4-FFF2-40B4-BE49-F238E27FC236}">
                <a16:creationId xmlns:a16="http://schemas.microsoft.com/office/drawing/2014/main" id="{736111B8-658D-871F-8AB6-0D5B3A0C1068}"/>
              </a:ext>
            </a:extLst>
          </p:cNvPr>
          <p:cNvSpPr>
            <a:spLocks noChangeArrowheads="1"/>
          </p:cNvSpPr>
          <p:nvPr/>
        </p:nvSpPr>
        <p:spPr bwMode="auto">
          <a:xfrm>
            <a:off x="15389626" y="6851434"/>
            <a:ext cx="3473163" cy="1725344"/>
          </a:xfrm>
          <a:prstGeom prst="rect">
            <a:avLst/>
          </a:prstGeom>
          <a:noFill/>
          <a:ln>
            <a:noFill/>
          </a:ln>
          <a:effectLst/>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115888" indent="-115888">
              <a:spcAft>
                <a:spcPct val="50000"/>
              </a:spcAft>
              <a:buClr>
                <a:schemeClr val="accent2"/>
              </a:buClr>
              <a:buFont typeface="Wingdings" pitchFamily="2" charset="2"/>
              <a:defRPr sz="1600" b="1" i="1">
                <a:solidFill>
                  <a:schemeClr val="tx1"/>
                </a:solidFill>
                <a:latin typeface="Arial" panose="020B0604020202020204" pitchFamily="34" charset="0"/>
                <a:cs typeface="Arial" panose="020B0604020202020204" pitchFamily="34" charset="0"/>
              </a:defRPr>
            </a:lvl1pPr>
            <a:lvl2pPr marL="466725" indent="-233363">
              <a:spcAft>
                <a:spcPct val="50000"/>
              </a:spcAft>
              <a:buClr>
                <a:schemeClr val="accent2"/>
              </a:buClr>
              <a:buFont typeface="Arial" panose="020B0604020202020204" pitchFamily="34" charset="0"/>
              <a:defRPr sz="1400">
                <a:solidFill>
                  <a:schemeClr val="tx1"/>
                </a:solidFill>
                <a:latin typeface="Arial" panose="020B0604020202020204" pitchFamily="34" charset="0"/>
                <a:cs typeface="Arial" panose="020B0604020202020204" pitchFamily="34" charset="0"/>
              </a:defRPr>
            </a:lvl2pPr>
            <a:lvl3pPr marL="688975" indent="-220663">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919163"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114935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16065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0637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25209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297815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COST MANAGEMENT AND GRANULAR CHARGEBACK</a:t>
            </a:r>
          </a:p>
          <a:p>
            <a:pPr marL="0" marR="0" lvl="0" indent="0" algn="l" defTabSz="1828800" rtl="0" eaLnBrk="1" fontAlgn="base" latinLnBrk="0" hangingPunct="1">
              <a:lnSpc>
                <a:spcPts val="2200"/>
              </a:lnSpc>
              <a:spcBef>
                <a:spcPct val="0"/>
              </a:spcBef>
              <a:spcAft>
                <a:spcPct val="30000"/>
              </a:spcAft>
              <a:buClrTx/>
              <a:buSzTx/>
              <a:buFont typeface="Wingdings" pitchFamily="2" charset="2"/>
              <a:buNone/>
              <a:tabLst/>
              <a:defRPr/>
            </a:pPr>
            <a:r>
              <a:rPr kumimoji="0" lang="en-US" altLang="en-US" sz="1200" b="0" i="0" u="none" strike="noStrike" kern="1200" cap="none" spc="0" normalizeH="0" baseline="0" noProof="0" dirty="0">
                <a:ln>
                  <a:noFill/>
                </a:ln>
                <a:solidFill>
                  <a:srgbClr val="999999">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Because every  business unit will be asking you for AI. You should adopt a strategy and solution  solution to handle throttling limits and eventually to chargeback.  </a:t>
            </a:r>
          </a:p>
        </p:txBody>
      </p:sp>
    </p:spTree>
    <p:extLst>
      <p:ext uri="{BB962C8B-B14F-4D97-AF65-F5344CB8AC3E}">
        <p14:creationId xmlns:p14="http://schemas.microsoft.com/office/powerpoint/2010/main" val="2307434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6C0583-435A-6EE0-06C1-CA1BF7FBF05C}"/>
              </a:ext>
            </a:extLst>
          </p:cNvPr>
          <p:cNvSpPr txBox="1"/>
          <p:nvPr/>
        </p:nvSpPr>
        <p:spPr>
          <a:xfrm>
            <a:off x="901198" y="11087239"/>
            <a:ext cx="10058902" cy="1508105"/>
          </a:xfrm>
          <a:prstGeom prst="rect">
            <a:avLst/>
          </a:prstGeom>
          <a:noFill/>
        </p:spPr>
        <p:txBody>
          <a:bodyPr wrap="square" rtlCol="0">
            <a:spAutoFit/>
          </a:bodyPr>
          <a:lstStyle/>
          <a:p>
            <a:pPr marL="0" marR="0" lvl="0" indent="0" algn="l" defTabSz="1828800" rtl="0" eaLnBrk="1" fontAlgn="auto" latinLnBrk="0" hangingPunct="1">
              <a:lnSpc>
                <a:spcPts val="6000"/>
              </a:lnSpc>
              <a:spcBef>
                <a:spcPts val="0"/>
              </a:spcBef>
              <a:spcAft>
                <a:spcPts val="1200"/>
              </a:spcAft>
              <a:buClrTx/>
              <a:buSzTx/>
              <a:buFontTx/>
              <a:buNone/>
              <a:tabLst/>
              <a:defRPr/>
            </a:pPr>
            <a:r>
              <a:rPr kumimoji="0" lang="en-US" sz="48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Organization Structure</a:t>
            </a:r>
          </a:p>
          <a:p>
            <a:pPr marL="0" marR="0" lvl="0" indent="0" algn="l" defTabSz="18288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Aligning Structure with Strategy for Optimal AI Integration</a:t>
            </a:r>
          </a:p>
        </p:txBody>
      </p:sp>
      <p:sp>
        <p:nvSpPr>
          <p:cNvPr id="10" name="TextBox 9">
            <a:extLst>
              <a:ext uri="{FF2B5EF4-FFF2-40B4-BE49-F238E27FC236}">
                <a16:creationId xmlns:a16="http://schemas.microsoft.com/office/drawing/2014/main" id="{4FA3C762-D60C-29A3-B71D-ADC45CC52A85}"/>
              </a:ext>
            </a:extLst>
          </p:cNvPr>
          <p:cNvSpPr txBox="1"/>
          <p:nvPr/>
        </p:nvSpPr>
        <p:spPr>
          <a:xfrm>
            <a:off x="12547600" y="864700"/>
            <a:ext cx="11404600" cy="12075100"/>
          </a:xfrm>
          <a:prstGeom prst="rect">
            <a:avLst/>
          </a:prstGeom>
          <a:solidFill>
            <a:srgbClr val="60767B">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WHAT</a:t>
            </a:r>
            <a:r>
              <a:rPr kumimoji="0" lang="en-US" sz="2400" b="1" i="0" u="sng" strike="noStrike" kern="1200" cap="none" spc="0" normalizeH="0" baseline="0" noProof="0" dirty="0">
                <a:ln>
                  <a:noFill/>
                </a:ln>
                <a:solidFill>
                  <a:srgbClr val="283754">
                    <a:lumMod val="60000"/>
                    <a:lumOff val="40000"/>
                  </a:srgbClr>
                </a:solidFill>
                <a:effectLst/>
                <a:uLnTx/>
                <a:uFillTx/>
                <a:latin typeface="Roboto" panose="02000000000000000000" pitchFamily="2" charset="0"/>
                <a:ea typeface="Roboto" panose="02000000000000000000" pitchFamily="2" charset="0"/>
                <a:sym typeface="Helvetica Neue"/>
              </a:rPr>
              <a:t> </a:t>
            </a: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THIS</a:t>
            </a:r>
            <a:r>
              <a:rPr kumimoji="0" lang="en-US" sz="2400" b="1" i="0" u="sng" strike="noStrike" kern="1200" cap="none" spc="0" normalizeH="0" baseline="0" noProof="0" dirty="0">
                <a:ln>
                  <a:noFill/>
                </a:ln>
                <a:solidFill>
                  <a:srgbClr val="283754">
                    <a:lumMod val="60000"/>
                    <a:lumOff val="40000"/>
                  </a:srgbClr>
                </a:solidFill>
                <a:effectLst/>
                <a:uLnTx/>
                <a:uFillTx/>
                <a:latin typeface="Roboto" panose="02000000000000000000" pitchFamily="2" charset="0"/>
                <a:ea typeface="Roboto" panose="02000000000000000000" pitchFamily="2" charset="0"/>
                <a:sym typeface="Helvetica Neue"/>
              </a:rPr>
              <a:t> </a:t>
            </a: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IS</a:t>
            </a:r>
            <a:r>
              <a:rPr kumimoji="0" lang="en-US" sz="2400" b="1" i="0" u="sng" strike="noStrike" kern="1200" cap="none" spc="0" normalizeH="0" baseline="0" noProof="0" dirty="0">
                <a:ln>
                  <a:noFill/>
                </a:ln>
                <a:solidFill>
                  <a:srgbClr val="283754">
                    <a:lumMod val="60000"/>
                    <a:lumOff val="40000"/>
                  </a:srgbClr>
                </a:solidFill>
                <a:effectLst/>
                <a:uLnTx/>
                <a:uFillTx/>
                <a:latin typeface="Roboto" panose="02000000000000000000" pitchFamily="2" charset="0"/>
                <a:ea typeface="Roboto" panose="02000000000000000000" pitchFamily="2" charset="0"/>
                <a:sym typeface="Helvetica Neue"/>
              </a:rPr>
              <a:t> </a:t>
            </a: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ABOUT</a:t>
            </a: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Creating a structure to integrate </a:t>
            </a:r>
            <a:r>
              <a:rPr kumimoji="0" lang="en-US" sz="24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GenAI</a:t>
            </a: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 effectively, fostering innovative, data &amp; AI  culture.</a:t>
            </a:r>
            <a:endPar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WHY THIS IS IMPORTANT</a:t>
            </a:r>
            <a:endParaRPr kumimoji="0" lang="en-US" sz="24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A clear organization structure is key for </a:t>
            </a:r>
            <a:r>
              <a:rPr kumimoji="0" lang="en-US" sz="24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GenAI</a:t>
            </a: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 adoption, promoting role clarity and collaboration. It aligns with our AI-focused goals, avoiding redundant efforts company-wide.</a:t>
            </a: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WHAT THE GOALS ARE</a:t>
            </a: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Establish an agile structure that supports </a:t>
            </a:r>
            <a:r>
              <a:rPr kumimoji="0" lang="en-US" sz="24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GenAI</a:t>
            </a: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 and aligns with our goals. Foster cross-functional collaboration for </a:t>
            </a:r>
            <a:r>
              <a:rPr kumimoji="0" lang="en-US" sz="24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GenAI</a:t>
            </a: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 innovation. Clarify everyone's role in </a:t>
            </a:r>
            <a:r>
              <a:rPr kumimoji="0" lang="en-US" sz="24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GenAI</a:t>
            </a: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 implementation.</a:t>
            </a: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WHAT THE RISKS ARE </a:t>
            </a: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A vague structure can cause confusion and slow </a:t>
            </a:r>
            <a:r>
              <a:rPr kumimoji="0" lang="en-US" sz="24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GenAI</a:t>
            </a: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 progress. Overlooking existing Data &amp; AI systems may cause resistance and hinder </a:t>
            </a:r>
            <a:r>
              <a:rPr kumimoji="0" lang="en-US" sz="24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GenAI</a:t>
            </a:r>
            <a:r>
              <a:rPr kumimoji="0" lang="en-US" sz="24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 integration, resulting in missed opportunities. Centralization may become a bottleneck for the widespread of the technology. </a:t>
            </a:r>
            <a:r>
              <a:rPr kumimoji="0" lang="en-US" sz="2000" b="0" i="0" u="none" strike="noStrike" kern="1200" cap="none" spc="0" normalizeH="0" baseline="0" noProof="0" dirty="0">
                <a:ln>
                  <a:noFill/>
                </a:ln>
                <a:solidFill>
                  <a:srgbClr val="63718B">
                    <a:lumMod val="75000"/>
                  </a:srgbClr>
                </a:solidFill>
                <a:effectLst/>
                <a:uLnTx/>
                <a:uFillTx/>
                <a:latin typeface="Roboto" panose="02000000000000000000" pitchFamily="2" charset="0"/>
                <a:ea typeface="Roboto" panose="02000000000000000000" pitchFamily="2" charset="0"/>
                <a:sym typeface="Helvetica Neue"/>
              </a:rPr>
              <a:t>……</a:t>
            </a:r>
          </a:p>
          <a:p>
            <a:pPr marL="0" marR="0" lvl="0" indent="0" algn="l" defTabSz="1828800" rtl="0" eaLnBrk="1" fontAlgn="auto" latinLnBrk="0" hangingPunct="1">
              <a:lnSpc>
                <a:spcPct val="15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63718B">
                  <a:lumMod val="75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5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63718B">
                  <a:lumMod val="75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5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63718B">
                    <a:lumMod val="75000"/>
                  </a:srgbClr>
                </a:solidFill>
                <a:effectLst/>
                <a:uLnTx/>
                <a:uFillTx/>
                <a:latin typeface="Roboto" panose="02000000000000000000" pitchFamily="2" charset="0"/>
                <a:ea typeface="Roboto" panose="02000000000000000000" pitchFamily="2" charset="0"/>
                <a:sym typeface="Helvetica Neue"/>
              </a:rPr>
              <a:t>……………………………………….</a:t>
            </a:r>
            <a:endParaRPr kumimoji="0" lang="en-US" sz="20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sym typeface="Helvetica Neue"/>
            </a:endParaRPr>
          </a:p>
        </p:txBody>
      </p:sp>
    </p:spTree>
    <p:extLst>
      <p:ext uri="{BB962C8B-B14F-4D97-AF65-F5344CB8AC3E}">
        <p14:creationId xmlns:p14="http://schemas.microsoft.com/office/powerpoint/2010/main" val="2998698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156">
            <a:extLst>
              <a:ext uri="{FF2B5EF4-FFF2-40B4-BE49-F238E27FC236}">
                <a16:creationId xmlns:a16="http://schemas.microsoft.com/office/drawing/2014/main" id="{4BC16449-681A-DFA6-0DAB-FE1FEBD466C0}"/>
              </a:ext>
            </a:extLst>
          </p:cNvPr>
          <p:cNvSpPr txBox="1"/>
          <p:nvPr/>
        </p:nvSpPr>
        <p:spPr>
          <a:xfrm>
            <a:off x="6017375" y="6304846"/>
            <a:ext cx="18288000" cy="686341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NURTURE A CENTRE OF EXCELLENCE WITH A MODEL THAT FIT BEST YOUR ORGANIZATION</a:t>
            </a: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sym typeface="Helvetica Neue"/>
            </a:endParaRPr>
          </a:p>
        </p:txBody>
      </p:sp>
      <p:sp>
        <p:nvSpPr>
          <p:cNvPr id="158" name="Rectangle 157">
            <a:extLst>
              <a:ext uri="{FF2B5EF4-FFF2-40B4-BE49-F238E27FC236}">
                <a16:creationId xmlns:a16="http://schemas.microsoft.com/office/drawing/2014/main" id="{AB46FD7F-9AA8-2A18-FDED-AF78CF562AC3}"/>
              </a:ext>
            </a:extLst>
          </p:cNvPr>
          <p:cNvSpPr/>
          <p:nvPr/>
        </p:nvSpPr>
        <p:spPr>
          <a:xfrm>
            <a:off x="13199355" y="6618356"/>
            <a:ext cx="2160462" cy="1620000"/>
          </a:xfrm>
          <a:prstGeom prst="rect">
            <a:avLst/>
          </a:prstGeom>
          <a:noFill/>
          <a:ln w="12700" cap="flat">
            <a:solidFill>
              <a:schemeClr val="accent4">
                <a:lumMod val="40000"/>
                <a:lumOff val="60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NL" sz="3200" b="0" i="0" u="none" strike="noStrike" kern="0" cap="none" spc="0" normalizeH="0" baseline="0" noProof="0">
              <a:ln>
                <a:noFill/>
              </a:ln>
              <a:solidFill>
                <a:srgbClr val="FFFFFF"/>
              </a:solidFill>
              <a:effectLst/>
              <a:uLnTx/>
              <a:uFillTx/>
              <a:latin typeface="Helvetica Neue Medium"/>
              <a:ea typeface="+mn-ea"/>
              <a:cs typeface="+mn-cs"/>
              <a:sym typeface="Helvetica Neue Medium"/>
            </a:endParaRPr>
          </a:p>
        </p:txBody>
      </p:sp>
      <p:cxnSp>
        <p:nvCxnSpPr>
          <p:cNvPr id="412" name="Straight Connector 411">
            <a:extLst>
              <a:ext uri="{FF2B5EF4-FFF2-40B4-BE49-F238E27FC236}">
                <a16:creationId xmlns:a16="http://schemas.microsoft.com/office/drawing/2014/main" id="{E850A9D6-E95A-598B-5E23-DC653DBD8F83}"/>
              </a:ext>
            </a:extLst>
          </p:cNvPr>
          <p:cNvCxnSpPr>
            <a:cxnSpLocks/>
          </p:cNvCxnSpPr>
          <p:nvPr/>
        </p:nvCxnSpPr>
        <p:spPr>
          <a:xfrm flipH="1" flipV="1">
            <a:off x="17920834" y="10569055"/>
            <a:ext cx="530578" cy="267621"/>
          </a:xfrm>
          <a:prstGeom prst="line">
            <a:avLst/>
          </a:prstGeom>
          <a:ln w="19050"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399" name="Straight Connector 398">
            <a:extLst>
              <a:ext uri="{FF2B5EF4-FFF2-40B4-BE49-F238E27FC236}">
                <a16:creationId xmlns:a16="http://schemas.microsoft.com/office/drawing/2014/main" id="{DFD1DC50-DEDC-1A9C-65A8-8952B6774B02}"/>
              </a:ext>
            </a:extLst>
          </p:cNvPr>
          <p:cNvCxnSpPr>
            <a:cxnSpLocks/>
          </p:cNvCxnSpPr>
          <p:nvPr/>
        </p:nvCxnSpPr>
        <p:spPr>
          <a:xfrm flipV="1">
            <a:off x="14740916" y="10615563"/>
            <a:ext cx="558602" cy="354082"/>
          </a:xfrm>
          <a:prstGeom prst="line">
            <a:avLst/>
          </a:prstGeom>
          <a:ln w="19050"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327" name="Straight Connector 326">
            <a:extLst>
              <a:ext uri="{FF2B5EF4-FFF2-40B4-BE49-F238E27FC236}">
                <a16:creationId xmlns:a16="http://schemas.microsoft.com/office/drawing/2014/main" id="{165BF3EA-C15A-F644-4CD3-4A8B0CBBC362}"/>
              </a:ext>
            </a:extLst>
          </p:cNvPr>
          <p:cNvCxnSpPr>
            <a:cxnSpLocks/>
          </p:cNvCxnSpPr>
          <p:nvPr/>
        </p:nvCxnSpPr>
        <p:spPr>
          <a:xfrm flipV="1">
            <a:off x="18110381" y="8728180"/>
            <a:ext cx="398061" cy="209550"/>
          </a:xfrm>
          <a:prstGeom prst="line">
            <a:avLst/>
          </a:prstGeom>
          <a:ln w="19050" cap="flat" cmpd="sng" algn="ctr">
            <a:solidFill>
              <a:schemeClr val="accent5"/>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2" name="Straight Connector 391">
            <a:extLst>
              <a:ext uri="{FF2B5EF4-FFF2-40B4-BE49-F238E27FC236}">
                <a16:creationId xmlns:a16="http://schemas.microsoft.com/office/drawing/2014/main" id="{5BFDAC4D-B81D-E4BA-263F-1B6EE5B54AA9}"/>
              </a:ext>
            </a:extLst>
          </p:cNvPr>
          <p:cNvCxnSpPr>
            <a:cxnSpLocks/>
          </p:cNvCxnSpPr>
          <p:nvPr/>
        </p:nvCxnSpPr>
        <p:spPr>
          <a:xfrm flipV="1">
            <a:off x="16581574" y="11556041"/>
            <a:ext cx="0" cy="386477"/>
          </a:xfrm>
          <a:prstGeom prst="line">
            <a:avLst/>
          </a:prstGeom>
          <a:ln w="19050"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275" name="Group 274">
            <a:extLst>
              <a:ext uri="{FF2B5EF4-FFF2-40B4-BE49-F238E27FC236}">
                <a16:creationId xmlns:a16="http://schemas.microsoft.com/office/drawing/2014/main" id="{1B33CF4A-BB04-EAF2-9502-E96816EBA9AC}"/>
              </a:ext>
            </a:extLst>
          </p:cNvPr>
          <p:cNvGrpSpPr/>
          <p:nvPr/>
        </p:nvGrpSpPr>
        <p:grpSpPr>
          <a:xfrm>
            <a:off x="13677346" y="6917625"/>
            <a:ext cx="5760000" cy="5760000"/>
            <a:chOff x="7266703" y="7469255"/>
            <a:chExt cx="2880000" cy="2880000"/>
          </a:xfrm>
        </p:grpSpPr>
        <p:cxnSp>
          <p:nvCxnSpPr>
            <p:cNvPr id="295" name="Straight Connector 294">
              <a:extLst>
                <a:ext uri="{FF2B5EF4-FFF2-40B4-BE49-F238E27FC236}">
                  <a16:creationId xmlns:a16="http://schemas.microsoft.com/office/drawing/2014/main" id="{CA72533E-D0E8-C29C-7F90-23E006E779BC}"/>
                </a:ext>
              </a:extLst>
            </p:cNvPr>
            <p:cNvCxnSpPr>
              <a:cxnSpLocks/>
            </p:cNvCxnSpPr>
            <p:nvPr/>
          </p:nvCxnSpPr>
          <p:spPr>
            <a:xfrm>
              <a:off x="8182703" y="8695247"/>
              <a:ext cx="360085" cy="175548"/>
            </a:xfrm>
            <a:prstGeom prst="line">
              <a:avLst/>
            </a:prstGeom>
            <a:ln w="19050"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294" name="Straight Connector 293">
              <a:extLst>
                <a:ext uri="{FF2B5EF4-FFF2-40B4-BE49-F238E27FC236}">
                  <a16:creationId xmlns:a16="http://schemas.microsoft.com/office/drawing/2014/main" id="{7E4D06B8-D0AD-D351-8E55-F83E64C5E937}"/>
                </a:ext>
              </a:extLst>
            </p:cNvPr>
            <p:cNvCxnSpPr>
              <a:cxnSpLocks/>
            </p:cNvCxnSpPr>
            <p:nvPr/>
          </p:nvCxnSpPr>
          <p:spPr>
            <a:xfrm flipV="1">
              <a:off x="8708997" y="9095686"/>
              <a:ext cx="0" cy="368275"/>
            </a:xfrm>
            <a:prstGeom prst="line">
              <a:avLst/>
            </a:prstGeom>
            <a:ln w="19050"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276" name="Straight Connector 275">
              <a:extLst>
                <a:ext uri="{FF2B5EF4-FFF2-40B4-BE49-F238E27FC236}">
                  <a16:creationId xmlns:a16="http://schemas.microsoft.com/office/drawing/2014/main" id="{604EA4E7-EF25-F7BA-A8EF-9F0A53235049}"/>
                </a:ext>
              </a:extLst>
            </p:cNvPr>
            <p:cNvCxnSpPr>
              <a:cxnSpLocks/>
            </p:cNvCxnSpPr>
            <p:nvPr/>
          </p:nvCxnSpPr>
          <p:spPr>
            <a:xfrm>
              <a:off x="8905420" y="9054143"/>
              <a:ext cx="289076" cy="140026"/>
            </a:xfrm>
            <a:prstGeom prst="line">
              <a:avLst/>
            </a:prstGeom>
            <a:ln w="19050" cap="flat" cmpd="sng" algn="ctr">
              <a:solidFill>
                <a:schemeClr val="accent5"/>
              </a:solidFill>
              <a:prstDash val="solid"/>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277" name="Oval 276">
              <a:extLst>
                <a:ext uri="{FF2B5EF4-FFF2-40B4-BE49-F238E27FC236}">
                  <a16:creationId xmlns:a16="http://schemas.microsoft.com/office/drawing/2014/main" id="{FD97C3C9-C8C3-1114-E528-A1158A9C831C}"/>
                </a:ext>
              </a:extLst>
            </p:cNvPr>
            <p:cNvSpPr/>
            <p:nvPr/>
          </p:nvSpPr>
          <p:spPr>
            <a:xfrm>
              <a:off x="7266703" y="7469255"/>
              <a:ext cx="2880000" cy="2880000"/>
            </a:xfrm>
            <a:prstGeom prst="ellipse">
              <a:avLst/>
            </a:prstGeom>
            <a:noFill/>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NL" sz="3600" b="0" i="0" u="none" strike="noStrike" kern="1200" cap="none" spc="0" normalizeH="0" baseline="0" noProof="0" dirty="0">
                <a:ln>
                  <a:noFill/>
                </a:ln>
                <a:solidFill>
                  <a:srgbClr val="63718B"/>
                </a:solidFill>
                <a:effectLst/>
                <a:uLnTx/>
                <a:uFillTx/>
                <a:latin typeface="Open Sans"/>
                <a:sym typeface="Helvetica Neue"/>
              </a:endParaRPr>
            </a:p>
          </p:txBody>
        </p:sp>
        <p:sp>
          <p:nvSpPr>
            <p:cNvPr id="278" name="Freeform 34">
              <a:extLst>
                <a:ext uri="{FF2B5EF4-FFF2-40B4-BE49-F238E27FC236}">
                  <a16:creationId xmlns:a16="http://schemas.microsoft.com/office/drawing/2014/main" id="{16B191A5-5340-BAA0-9C33-D0AF2780E242}"/>
                </a:ext>
              </a:extLst>
            </p:cNvPr>
            <p:cNvSpPr>
              <a:spLocks/>
            </p:cNvSpPr>
            <p:nvPr/>
          </p:nvSpPr>
          <p:spPr bwMode="auto">
            <a:xfrm>
              <a:off x="7852689" y="8424142"/>
              <a:ext cx="374400" cy="360000"/>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5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sp>
          <p:nvSpPr>
            <p:cNvPr id="279" name="Freeform 34">
              <a:extLst>
                <a:ext uri="{FF2B5EF4-FFF2-40B4-BE49-F238E27FC236}">
                  <a16:creationId xmlns:a16="http://schemas.microsoft.com/office/drawing/2014/main" id="{1441E0B8-0198-68BA-7592-84190A1D7C57}"/>
                </a:ext>
              </a:extLst>
            </p:cNvPr>
            <p:cNvSpPr>
              <a:spLocks/>
            </p:cNvSpPr>
            <p:nvPr/>
          </p:nvSpPr>
          <p:spPr bwMode="auto">
            <a:xfrm>
              <a:off x="9182001" y="8368970"/>
              <a:ext cx="374400" cy="360000"/>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5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sp>
          <p:nvSpPr>
            <p:cNvPr id="280" name="Freeform 34">
              <a:extLst>
                <a:ext uri="{FF2B5EF4-FFF2-40B4-BE49-F238E27FC236}">
                  <a16:creationId xmlns:a16="http://schemas.microsoft.com/office/drawing/2014/main" id="{32CAF8D5-4B38-1F4C-6068-AF647761D911}"/>
                </a:ext>
              </a:extLst>
            </p:cNvPr>
            <p:cNvSpPr>
              <a:spLocks/>
            </p:cNvSpPr>
            <p:nvPr/>
          </p:nvSpPr>
          <p:spPr bwMode="auto">
            <a:xfrm>
              <a:off x="9154605" y="9092456"/>
              <a:ext cx="374400" cy="360000"/>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5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sp>
          <p:nvSpPr>
            <p:cNvPr id="281" name="Freeform 34">
              <a:extLst>
                <a:ext uri="{FF2B5EF4-FFF2-40B4-BE49-F238E27FC236}">
                  <a16:creationId xmlns:a16="http://schemas.microsoft.com/office/drawing/2014/main" id="{C0AAE9E1-A7D4-93DA-047B-56087661B7F3}"/>
                </a:ext>
              </a:extLst>
            </p:cNvPr>
            <p:cNvSpPr>
              <a:spLocks/>
            </p:cNvSpPr>
            <p:nvPr/>
          </p:nvSpPr>
          <p:spPr bwMode="auto">
            <a:xfrm>
              <a:off x="8520248" y="9467135"/>
              <a:ext cx="374400" cy="360000"/>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5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sp>
          <p:nvSpPr>
            <p:cNvPr id="282" name="Freeform 34">
              <a:extLst>
                <a:ext uri="{FF2B5EF4-FFF2-40B4-BE49-F238E27FC236}">
                  <a16:creationId xmlns:a16="http://schemas.microsoft.com/office/drawing/2014/main" id="{E7834507-BF03-BE78-4D52-F995F0D85A07}"/>
                </a:ext>
              </a:extLst>
            </p:cNvPr>
            <p:cNvSpPr>
              <a:spLocks/>
            </p:cNvSpPr>
            <p:nvPr/>
          </p:nvSpPr>
          <p:spPr bwMode="auto">
            <a:xfrm>
              <a:off x="7889705" y="9146485"/>
              <a:ext cx="374400" cy="360000"/>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5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cxnSp>
          <p:nvCxnSpPr>
            <p:cNvPr id="283" name="Straight Connector 282">
              <a:extLst>
                <a:ext uri="{FF2B5EF4-FFF2-40B4-BE49-F238E27FC236}">
                  <a16:creationId xmlns:a16="http://schemas.microsoft.com/office/drawing/2014/main" id="{54324C9F-F81D-3310-DA37-9301ADB81E5D}"/>
                </a:ext>
              </a:extLst>
            </p:cNvPr>
            <p:cNvCxnSpPr>
              <a:cxnSpLocks/>
            </p:cNvCxnSpPr>
            <p:nvPr/>
          </p:nvCxnSpPr>
          <p:spPr>
            <a:xfrm flipV="1">
              <a:off x="8223681" y="9053772"/>
              <a:ext cx="279301" cy="177041"/>
            </a:xfrm>
            <a:prstGeom prst="line">
              <a:avLst/>
            </a:prstGeom>
            <a:ln w="19050" cap="flat" cmpd="sng" algn="ctr">
              <a:solidFill>
                <a:schemeClr val="accent5"/>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84" name="Freeform 34">
              <a:extLst>
                <a:ext uri="{FF2B5EF4-FFF2-40B4-BE49-F238E27FC236}">
                  <a16:creationId xmlns:a16="http://schemas.microsoft.com/office/drawing/2014/main" id="{1644245B-0375-4995-8E7D-CF44AEE22C26}"/>
                </a:ext>
              </a:extLst>
            </p:cNvPr>
            <p:cNvSpPr>
              <a:spLocks/>
            </p:cNvSpPr>
            <p:nvPr/>
          </p:nvSpPr>
          <p:spPr bwMode="auto">
            <a:xfrm>
              <a:off x="8399598" y="8622537"/>
              <a:ext cx="597600" cy="576000"/>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rgbClr val="FFC000"/>
            </a:solidFill>
            <a:ln w="57150" cap="rnd">
              <a:solidFill>
                <a:schemeClr val="accent2">
                  <a:lumMod val="75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grpSp>
          <p:nvGrpSpPr>
            <p:cNvPr id="285" name="Group 284">
              <a:extLst>
                <a:ext uri="{FF2B5EF4-FFF2-40B4-BE49-F238E27FC236}">
                  <a16:creationId xmlns:a16="http://schemas.microsoft.com/office/drawing/2014/main" id="{11233557-9B94-1A7F-48A3-BEDCB4A61131}"/>
                </a:ext>
              </a:extLst>
            </p:cNvPr>
            <p:cNvGrpSpPr/>
            <p:nvPr/>
          </p:nvGrpSpPr>
          <p:grpSpPr>
            <a:xfrm>
              <a:off x="8494893" y="8029860"/>
              <a:ext cx="378000" cy="360000"/>
              <a:chOff x="8494892" y="8029860"/>
              <a:chExt cx="374400" cy="360000"/>
            </a:xfrm>
          </p:grpSpPr>
          <p:sp>
            <p:nvSpPr>
              <p:cNvPr id="296" name="Freeform 34">
                <a:extLst>
                  <a:ext uri="{FF2B5EF4-FFF2-40B4-BE49-F238E27FC236}">
                    <a16:creationId xmlns:a16="http://schemas.microsoft.com/office/drawing/2014/main" id="{95B49B03-8EAF-5029-9F07-3F394EE0A69D}"/>
                  </a:ext>
                </a:extLst>
              </p:cNvPr>
              <p:cNvSpPr>
                <a:spLocks/>
              </p:cNvSpPr>
              <p:nvPr/>
            </p:nvSpPr>
            <p:spPr bwMode="auto">
              <a:xfrm>
                <a:off x="8494892" y="8029860"/>
                <a:ext cx="374400" cy="360000"/>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5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297" name="Picture 296" descr="A black background with a black square&#10;&#10;Description automatically generated with medium confidence">
                <a:extLst>
                  <a:ext uri="{FF2B5EF4-FFF2-40B4-BE49-F238E27FC236}">
                    <a16:creationId xmlns:a16="http://schemas.microsoft.com/office/drawing/2014/main" id="{645C185F-7DDD-F1E5-0E64-DFBF9502C8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643" y="8099217"/>
                <a:ext cx="235847" cy="235847"/>
              </a:xfrm>
              <a:prstGeom prst="rect">
                <a:avLst/>
              </a:prstGeom>
            </p:spPr>
          </p:pic>
        </p:grpSp>
        <p:pic>
          <p:nvPicPr>
            <p:cNvPr id="286" name="Picture 285" descr="A black background with a black square&#10;&#10;Description automatically generated with medium confidence">
              <a:extLst>
                <a:ext uri="{FF2B5EF4-FFF2-40B4-BE49-F238E27FC236}">
                  <a16:creationId xmlns:a16="http://schemas.microsoft.com/office/drawing/2014/main" id="{B1175AB5-DAF9-61B5-5EAC-C5A4B39952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0402" y="8439404"/>
              <a:ext cx="235847" cy="235847"/>
            </a:xfrm>
            <a:prstGeom prst="rect">
              <a:avLst/>
            </a:prstGeom>
          </p:spPr>
        </p:pic>
        <p:pic>
          <p:nvPicPr>
            <p:cNvPr id="287" name="Picture 286" descr="A black background with a black square&#10;&#10;Description automatically generated with medium confidence">
              <a:extLst>
                <a:ext uri="{FF2B5EF4-FFF2-40B4-BE49-F238E27FC236}">
                  <a16:creationId xmlns:a16="http://schemas.microsoft.com/office/drawing/2014/main" id="{F3A58B7C-1F36-C244-0522-0B0D1CF912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0319" y="8486218"/>
              <a:ext cx="235847" cy="235847"/>
            </a:xfrm>
            <a:prstGeom prst="rect">
              <a:avLst/>
            </a:prstGeom>
          </p:spPr>
        </p:pic>
        <p:pic>
          <p:nvPicPr>
            <p:cNvPr id="288" name="Picture 287" descr="A black background with a black square&#10;&#10;Description automatically generated with medium confidence">
              <a:extLst>
                <a:ext uri="{FF2B5EF4-FFF2-40B4-BE49-F238E27FC236}">
                  <a16:creationId xmlns:a16="http://schemas.microsoft.com/office/drawing/2014/main" id="{408E689F-9B81-5DAC-6460-B38E394178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6463" y="9212859"/>
              <a:ext cx="235847" cy="235847"/>
            </a:xfrm>
            <a:prstGeom prst="rect">
              <a:avLst/>
            </a:prstGeom>
          </p:spPr>
        </p:pic>
        <p:pic>
          <p:nvPicPr>
            <p:cNvPr id="289" name="Picture 288" descr="A black background with a black square&#10;&#10;Description automatically generated with medium confidence">
              <a:extLst>
                <a:ext uri="{FF2B5EF4-FFF2-40B4-BE49-F238E27FC236}">
                  <a16:creationId xmlns:a16="http://schemas.microsoft.com/office/drawing/2014/main" id="{4921C557-636C-CA48-A66D-AA33840DA4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89524" y="9540006"/>
              <a:ext cx="235847" cy="235847"/>
            </a:xfrm>
            <a:prstGeom prst="rect">
              <a:avLst/>
            </a:prstGeom>
          </p:spPr>
        </p:pic>
        <p:pic>
          <p:nvPicPr>
            <p:cNvPr id="290" name="Picture 289" descr="A black background with a black square&#10;&#10;Description automatically generated with medium confidence">
              <a:extLst>
                <a:ext uri="{FF2B5EF4-FFF2-40B4-BE49-F238E27FC236}">
                  <a16:creationId xmlns:a16="http://schemas.microsoft.com/office/drawing/2014/main" id="{817800C1-FCE8-5233-1EE5-FFA1475EEE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0010" y="9150432"/>
              <a:ext cx="235847" cy="235847"/>
            </a:xfrm>
            <a:prstGeom prst="rect">
              <a:avLst/>
            </a:prstGeom>
          </p:spPr>
        </p:pic>
        <p:pic>
          <p:nvPicPr>
            <p:cNvPr id="291" name="Picture 4" descr="Customer satisfaction">
              <a:extLst>
                <a:ext uri="{FF2B5EF4-FFF2-40B4-BE49-F238E27FC236}">
                  <a16:creationId xmlns:a16="http://schemas.microsoft.com/office/drawing/2014/main" id="{CE3F3AA4-9B28-4038-AD87-0000134731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8997" y="8737644"/>
              <a:ext cx="360000"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292" name="Straight Connector 291">
              <a:extLst>
                <a:ext uri="{FF2B5EF4-FFF2-40B4-BE49-F238E27FC236}">
                  <a16:creationId xmlns:a16="http://schemas.microsoft.com/office/drawing/2014/main" id="{88EBA210-2F3E-AE12-2D22-72CAA4B0A12B}"/>
                </a:ext>
              </a:extLst>
            </p:cNvPr>
            <p:cNvCxnSpPr>
              <a:cxnSpLocks/>
            </p:cNvCxnSpPr>
            <p:nvPr/>
          </p:nvCxnSpPr>
          <p:spPr>
            <a:xfrm flipV="1">
              <a:off x="8919259" y="8634545"/>
              <a:ext cx="294486" cy="166341"/>
            </a:xfrm>
            <a:prstGeom prst="line">
              <a:avLst/>
            </a:prstGeom>
            <a:ln w="19050" cap="flat" cmpd="sng" algn="ctr">
              <a:solidFill>
                <a:schemeClr val="accent5"/>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93" name="Straight Connector 292">
              <a:extLst>
                <a:ext uri="{FF2B5EF4-FFF2-40B4-BE49-F238E27FC236}">
                  <a16:creationId xmlns:a16="http://schemas.microsoft.com/office/drawing/2014/main" id="{A9FBF082-5ADB-F069-406C-7F6531FB9746}"/>
                </a:ext>
              </a:extLst>
            </p:cNvPr>
            <p:cNvCxnSpPr>
              <a:cxnSpLocks/>
            </p:cNvCxnSpPr>
            <p:nvPr/>
          </p:nvCxnSpPr>
          <p:spPr>
            <a:xfrm flipV="1">
              <a:off x="8690502" y="8389860"/>
              <a:ext cx="0" cy="238558"/>
            </a:xfrm>
            <a:prstGeom prst="line">
              <a:avLst/>
            </a:prstGeom>
            <a:ln w="19050" cap="flat" cmpd="sng" algn="ctr">
              <a:solidFill>
                <a:schemeClr val="accent5"/>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sp>
        <p:nvSpPr>
          <p:cNvPr id="300" name="Freeform 34">
            <a:extLst>
              <a:ext uri="{FF2B5EF4-FFF2-40B4-BE49-F238E27FC236}">
                <a16:creationId xmlns:a16="http://schemas.microsoft.com/office/drawing/2014/main" id="{BC5C6BAC-C5C9-89D1-35F5-10E368A729E5}"/>
              </a:ext>
            </a:extLst>
          </p:cNvPr>
          <p:cNvSpPr>
            <a:spLocks/>
          </p:cNvSpPr>
          <p:nvPr/>
        </p:nvSpPr>
        <p:spPr bwMode="auto">
          <a:xfrm>
            <a:off x="16133726" y="6968060"/>
            <a:ext cx="749762" cy="677914"/>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40000"/>
              <a:lumOff val="6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sp>
        <p:nvSpPr>
          <p:cNvPr id="50" name="TextBox 49">
            <a:extLst>
              <a:ext uri="{FF2B5EF4-FFF2-40B4-BE49-F238E27FC236}">
                <a16:creationId xmlns:a16="http://schemas.microsoft.com/office/drawing/2014/main" id="{EE672CFD-6544-A70C-34C3-8CCB8F8015A2}"/>
              </a:ext>
            </a:extLst>
          </p:cNvPr>
          <p:cNvSpPr txBox="1"/>
          <p:nvPr/>
        </p:nvSpPr>
        <p:spPr>
          <a:xfrm>
            <a:off x="6162" y="149034"/>
            <a:ext cx="25800070" cy="772006"/>
          </a:xfrm>
          <a:prstGeom prst="rect">
            <a:avLst/>
          </a:prstGeom>
          <a:noFill/>
        </p:spPr>
        <p:txBody>
          <a:bodyPr wrap="square" rtlCol="0">
            <a:spAutoFit/>
          </a:bodyPr>
          <a:lstStyle/>
          <a:p>
            <a:pPr marL="0" marR="0" lvl="0" indent="0" algn="l" defTabSz="1828800" rtl="0" eaLnBrk="1" fontAlgn="auto" latinLnBrk="0" hangingPunct="1">
              <a:lnSpc>
                <a:spcPts val="6000"/>
              </a:lnSpc>
              <a:spcBef>
                <a:spcPts val="0"/>
              </a:spcBef>
              <a:spcAft>
                <a:spcPts val="120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Key concepts</a:t>
            </a:r>
            <a:r>
              <a:rPr kumimoji="0" lang="en-US" sz="3200" b="1" i="0" u="none" strike="noStrike" kern="1200" cap="none" spc="0" normalizeH="0" baseline="0" noProof="0" dirty="0">
                <a:ln>
                  <a:noFill/>
                </a:ln>
                <a:solidFill>
                  <a:srgbClr val="283754">
                    <a:lumMod val="40000"/>
                    <a:lumOff val="60000"/>
                  </a:srgbClr>
                </a:solidFill>
                <a:effectLst/>
                <a:uLnTx/>
                <a:uFillTx/>
                <a:latin typeface="Roboto" panose="02000000000000000000" pitchFamily="2" charset="0"/>
                <a:ea typeface="Roboto" panose="02000000000000000000" pitchFamily="2" charset="0"/>
                <a:cs typeface="+mn-cs"/>
                <a:sym typeface="Helvetica Neue"/>
              </a:rPr>
              <a:t>: Create an organizational structure to integrate </a:t>
            </a:r>
            <a:r>
              <a:rPr kumimoji="0" lang="en-US" sz="3200" b="1" i="0" u="none" strike="noStrike" kern="1200" cap="none" spc="0" normalizeH="0" baseline="0" noProof="0" dirty="0" err="1">
                <a:ln>
                  <a:noFill/>
                </a:ln>
                <a:solidFill>
                  <a:srgbClr val="283754">
                    <a:lumMod val="40000"/>
                    <a:lumOff val="6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3200" b="1" i="0" u="none" strike="noStrike" kern="1200" cap="none" spc="0" normalizeH="0" baseline="0" noProof="0" dirty="0">
                <a:ln>
                  <a:noFill/>
                </a:ln>
                <a:solidFill>
                  <a:srgbClr val="283754">
                    <a:lumMod val="40000"/>
                    <a:lumOff val="60000"/>
                  </a:srgbClr>
                </a:solidFill>
                <a:effectLst/>
                <a:uLnTx/>
                <a:uFillTx/>
                <a:latin typeface="Roboto" panose="02000000000000000000" pitchFamily="2" charset="0"/>
                <a:ea typeface="Roboto" panose="02000000000000000000" pitchFamily="2" charset="0"/>
                <a:cs typeface="+mn-cs"/>
                <a:sym typeface="Helvetica Neue"/>
              </a:rPr>
              <a:t> securely, effectively, fostering innovative and data &amp; AI  culture.</a:t>
            </a:r>
          </a:p>
        </p:txBody>
      </p:sp>
      <p:sp>
        <p:nvSpPr>
          <p:cNvPr id="51" name="TextBox 50">
            <a:extLst>
              <a:ext uri="{FF2B5EF4-FFF2-40B4-BE49-F238E27FC236}">
                <a16:creationId xmlns:a16="http://schemas.microsoft.com/office/drawing/2014/main" id="{7ED72228-1D89-D1FA-3FC4-2CC6E0B16987}"/>
              </a:ext>
            </a:extLst>
          </p:cNvPr>
          <p:cNvSpPr txBox="1"/>
          <p:nvPr/>
        </p:nvSpPr>
        <p:spPr>
          <a:xfrm>
            <a:off x="-35864" y="1217715"/>
            <a:ext cx="5976708" cy="1209561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1" i="0" u="sng"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KEY CONCEPTS EXPLAINED</a:t>
            </a: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The advent of </a:t>
            </a:r>
            <a:r>
              <a:rPr kumimoji="0" lang="en-US" sz="2000" b="0" i="0" u="none" strike="noStrike" kern="1200" cap="none" spc="0" normalizeH="0" baseline="0" noProof="0" dirty="0" err="1">
                <a:ln>
                  <a:noFill/>
                </a:ln>
                <a:solidFill>
                  <a:srgbClr val="FFC000"/>
                </a:solidFill>
                <a:effectLst/>
                <a:uLnTx/>
                <a:uFillTx/>
                <a:latin typeface="Roboto" panose="02000000000000000000" pitchFamily="2" charset="0"/>
                <a:ea typeface="Roboto" panose="02000000000000000000" pitchFamily="2" charset="0"/>
                <a:cs typeface="+mn-cs"/>
                <a:sym typeface="Helvetica Neue"/>
              </a:rPr>
              <a:t>GenAI</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particularly in the form of </a:t>
            </a:r>
            <a:r>
              <a:rPr kumimoji="0" lang="en-US" sz="20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chatGPT</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is revolutionizing the way we work, as demonstrated by the "Statistics of ChatGPT" report. The potential for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every employee and team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to have an AI co-pilot assisting in efficiently and quickly accomplishing tasks is becoming a reality.</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However,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enabling</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all employees to leverage this technology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is a complex task</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It involves catering to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diverse needs</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from those requiring a simple, secure, and straightforward chatbot to those needing a more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intricate architectural setup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to fulfill their roles.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The organization's </a:t>
            </a:r>
            <a:r>
              <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structure plays a pivotal role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in this enablement process. A well-considered organizational structure is crucial to ensure the secure, safe, and cost-effective use of this technology. It also aids in identifying roles and responsibilities, which can be a challenging task given the widespread demand for this technology.</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An effective organization helps clarify two key areas: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enablement</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and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value delivery</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Enablement involves setting up the systems, processes, and training that allow employees to use AI tools effectively. Meanwhile, value delivery focuses on how the use of AI translates into tangible benefits for the organization, whether that's in terms of efficiency, cost savings, or other metrics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63718B">
                  <a:lumMod val="75000"/>
                </a:srgbClr>
              </a:solidFill>
              <a:effectLst/>
              <a:uLnTx/>
              <a:uFillTx/>
              <a:latin typeface="Roboto" panose="02000000000000000000" pitchFamily="2" charset="0"/>
              <a:ea typeface="Roboto" panose="02000000000000000000" pitchFamily="2" charset="0"/>
              <a:sym typeface="Helvetica Neue"/>
            </a:endParaRPr>
          </a:p>
          <a:p>
            <a:pPr marL="1257300" marR="0" lvl="1" indent="-342900" algn="l" defTabSz="1828800" rtl="0" eaLnBrk="1" fontAlgn="auto" latinLnBrk="0" hangingPunct="1">
              <a:lnSpc>
                <a:spcPct val="100000"/>
              </a:lnSpc>
              <a:spcBef>
                <a:spcPts val="0"/>
              </a:spcBef>
              <a:spcAft>
                <a:spcPts val="1200"/>
              </a:spcAft>
              <a:buClrTx/>
              <a:buSzTx/>
              <a:buFont typeface="Wingdings" panose="05000000000000000000" pitchFamily="2" charset="2"/>
              <a:buChar char="ü"/>
              <a:tabLst/>
              <a:defRPr/>
            </a:pPr>
            <a:endParaRPr kumimoji="0" lang="en-US" sz="2000" b="0" i="0" u="none" strike="noStrike" kern="1200" cap="none" spc="0" normalizeH="0" baseline="0" noProof="0" dirty="0">
              <a:ln>
                <a:noFill/>
              </a:ln>
              <a:solidFill>
                <a:srgbClr val="63718B">
                  <a:lumMod val="75000"/>
                </a:srgbClr>
              </a:solidFill>
              <a:effectLst/>
              <a:uLnTx/>
              <a:uFillTx/>
              <a:latin typeface="Roboto" panose="02000000000000000000" pitchFamily="2" charset="0"/>
              <a:ea typeface="Roboto" panose="02000000000000000000" pitchFamily="2" charset="0"/>
              <a:sym typeface="Helvetica Neue"/>
            </a:endParaRPr>
          </a:p>
        </p:txBody>
      </p:sp>
      <p:sp>
        <p:nvSpPr>
          <p:cNvPr id="10" name="TextBox 9">
            <a:extLst>
              <a:ext uri="{FF2B5EF4-FFF2-40B4-BE49-F238E27FC236}">
                <a16:creationId xmlns:a16="http://schemas.microsoft.com/office/drawing/2014/main" id="{021AB14F-1459-6D56-E49C-958B6FFB4458}"/>
              </a:ext>
            </a:extLst>
          </p:cNvPr>
          <p:cNvSpPr txBox="1"/>
          <p:nvPr/>
        </p:nvSpPr>
        <p:spPr>
          <a:xfrm>
            <a:off x="6017375" y="1217715"/>
            <a:ext cx="18288000" cy="501675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1" i="0" u="sng"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Design Principles</a:t>
            </a:r>
            <a:endPar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Enterprise Integration: </a:t>
            </a:r>
            <a:r>
              <a:rPr kumimoji="0" lang="en-US" sz="20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rPr>
              <a:t>will</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be integrated across the business. The structure should promote widespread adoption, enabling all employees to utilize this technology.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User-Centric: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Cater to the diverse needs of users securely and safely. Understand and meet unique requirements, ensuring proper management of ROI when introducing </a:t>
            </a:r>
            <a:r>
              <a:rPr kumimoji="0" lang="en-US" sz="20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Standardization: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Create and adhere to standards and blueprints for delivering value with </a:t>
            </a:r>
            <a:r>
              <a:rPr kumimoji="0" lang="en-US" sz="20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This ensures consistency and efficiency across the organization.</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Agility: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Facilitate quick experimentation and deployment of </a:t>
            </a:r>
            <a:r>
              <a:rPr kumimoji="0" lang="en-US" sz="20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applications. Adopt a federated model to foster innovation in the business unit while maintaining control centrally.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Governance and security: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Prioritize security, safety, and governance in the use of </a:t>
            </a:r>
            <a:r>
              <a:rPr kumimoji="0" lang="en-US" sz="20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Establish clear guidelines, conduct regular reviews, and handle any arising issues robustly.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ROI-Focused: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Support effective management of </a:t>
            </a:r>
            <a:r>
              <a:rPr kumimoji="0" lang="en-US" sz="20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GenAI's</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ROI. Regularly track and evaluate its business impact, adjusting strategies to maximize returns.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Collaboration and communication: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Promote open communication and collaboration among teams working with </a:t>
            </a:r>
            <a:r>
              <a:rPr kumimoji="0" lang="en-US" sz="2000" b="0" i="0" u="none" strike="noStrike" kern="1200" cap="none" spc="0" normalizeH="0" baseline="0" noProof="0" dirty="0" err="1">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This drives collective progress and knowledge sharing.</a:t>
            </a:r>
          </a:p>
        </p:txBody>
      </p:sp>
      <p:pic>
        <p:nvPicPr>
          <p:cNvPr id="298" name="Picture 2" descr="Corporate">
            <a:hlinkClick r:id="rId6" tooltip="Corporate"/>
            <a:extLst>
              <a:ext uri="{FF2B5EF4-FFF2-40B4-BE49-F238E27FC236}">
                <a16:creationId xmlns:a16="http://schemas.microsoft.com/office/drawing/2014/main" id="{67B62445-2682-94E1-695A-A7556859863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95938" y="7084890"/>
            <a:ext cx="419100" cy="419100"/>
          </a:xfrm>
          <a:prstGeom prst="rect">
            <a:avLst/>
          </a:prstGeom>
          <a:noFill/>
          <a:extLst>
            <a:ext uri="{909E8E84-426E-40DD-AFC4-6F175D3DCCD1}">
              <a14:hiddenFill xmlns:a14="http://schemas.microsoft.com/office/drawing/2010/main">
                <a:solidFill>
                  <a:srgbClr val="FFFFFF"/>
                </a:solidFill>
              </a14:hiddenFill>
            </a:ext>
          </a:extLst>
        </p:spPr>
      </p:pic>
      <p:cxnSp>
        <p:nvCxnSpPr>
          <p:cNvPr id="306" name="Straight Connector 305">
            <a:extLst>
              <a:ext uri="{FF2B5EF4-FFF2-40B4-BE49-F238E27FC236}">
                <a16:creationId xmlns:a16="http://schemas.microsoft.com/office/drawing/2014/main" id="{FDFA878B-991A-4DD8-370A-3C8CE3D5D3B5}"/>
              </a:ext>
            </a:extLst>
          </p:cNvPr>
          <p:cNvCxnSpPr>
            <a:cxnSpLocks/>
          </p:cNvCxnSpPr>
          <p:nvPr/>
        </p:nvCxnSpPr>
        <p:spPr>
          <a:xfrm flipH="1" flipV="1">
            <a:off x="16502921" y="7655655"/>
            <a:ext cx="2567" cy="395846"/>
          </a:xfrm>
          <a:prstGeom prst="line">
            <a:avLst/>
          </a:prstGeom>
          <a:ln w="19050" cap="flat" cmpd="sng" algn="ctr">
            <a:solidFill>
              <a:schemeClr val="accent5"/>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20" name="Freeform 34">
            <a:extLst>
              <a:ext uri="{FF2B5EF4-FFF2-40B4-BE49-F238E27FC236}">
                <a16:creationId xmlns:a16="http://schemas.microsoft.com/office/drawing/2014/main" id="{05D130C7-407B-5FEF-755D-30488BBF587E}"/>
              </a:ext>
            </a:extLst>
          </p:cNvPr>
          <p:cNvSpPr>
            <a:spLocks/>
          </p:cNvSpPr>
          <p:nvPr/>
        </p:nvSpPr>
        <p:spPr bwMode="auto">
          <a:xfrm>
            <a:off x="18424437" y="8212121"/>
            <a:ext cx="749762" cy="677914"/>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40000"/>
              <a:lumOff val="6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324" name="Picture 2" descr="Corporate">
            <a:hlinkClick r:id="rId6" tooltip="Corporate"/>
            <a:extLst>
              <a:ext uri="{FF2B5EF4-FFF2-40B4-BE49-F238E27FC236}">
                <a16:creationId xmlns:a16="http://schemas.microsoft.com/office/drawing/2014/main" id="{CDB7391A-8F6A-162B-0038-16BF822F62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89768" y="8316216"/>
            <a:ext cx="419100" cy="419100"/>
          </a:xfrm>
          <a:prstGeom prst="rect">
            <a:avLst/>
          </a:prstGeom>
          <a:noFill/>
          <a:extLst>
            <a:ext uri="{909E8E84-426E-40DD-AFC4-6F175D3DCCD1}">
              <a14:hiddenFill xmlns:a14="http://schemas.microsoft.com/office/drawing/2010/main">
                <a:solidFill>
                  <a:srgbClr val="FFFFFF"/>
                </a:solidFill>
              </a14:hiddenFill>
            </a:ext>
          </a:extLst>
        </p:spPr>
      </p:pic>
      <p:sp>
        <p:nvSpPr>
          <p:cNvPr id="329" name="Freeform 34">
            <a:extLst>
              <a:ext uri="{FF2B5EF4-FFF2-40B4-BE49-F238E27FC236}">
                <a16:creationId xmlns:a16="http://schemas.microsoft.com/office/drawing/2014/main" id="{AEE0C98F-3870-73AC-0AEC-3B9DA57866BE}"/>
              </a:ext>
            </a:extLst>
          </p:cNvPr>
          <p:cNvSpPr>
            <a:spLocks/>
          </p:cNvSpPr>
          <p:nvPr/>
        </p:nvSpPr>
        <p:spPr bwMode="auto">
          <a:xfrm>
            <a:off x="18389456" y="10693192"/>
            <a:ext cx="749762" cy="677914"/>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40000"/>
              <a:lumOff val="6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333" name="Picture 2" descr="Corporate">
            <a:hlinkClick r:id="rId6" tooltip="Corporate"/>
            <a:extLst>
              <a:ext uri="{FF2B5EF4-FFF2-40B4-BE49-F238E27FC236}">
                <a16:creationId xmlns:a16="http://schemas.microsoft.com/office/drawing/2014/main" id="{7F441DF4-1A83-F549-2942-EE69D1B46D2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51668" y="10810022"/>
            <a:ext cx="419100" cy="419100"/>
          </a:xfrm>
          <a:prstGeom prst="rect">
            <a:avLst/>
          </a:prstGeom>
          <a:noFill/>
          <a:extLst>
            <a:ext uri="{909E8E84-426E-40DD-AFC4-6F175D3DCCD1}">
              <a14:hiddenFill xmlns:a14="http://schemas.microsoft.com/office/drawing/2010/main">
                <a:solidFill>
                  <a:srgbClr val="FFFFFF"/>
                </a:solidFill>
              </a14:hiddenFill>
            </a:ext>
          </a:extLst>
        </p:spPr>
      </p:pic>
      <p:sp>
        <p:nvSpPr>
          <p:cNvPr id="338" name="Freeform 34">
            <a:extLst>
              <a:ext uri="{FF2B5EF4-FFF2-40B4-BE49-F238E27FC236}">
                <a16:creationId xmlns:a16="http://schemas.microsoft.com/office/drawing/2014/main" id="{248DD7B6-E9C1-0783-4BC4-BA51D2C0ED38}"/>
              </a:ext>
            </a:extLst>
          </p:cNvPr>
          <p:cNvSpPr>
            <a:spLocks/>
          </p:cNvSpPr>
          <p:nvPr/>
        </p:nvSpPr>
        <p:spPr bwMode="auto">
          <a:xfrm>
            <a:off x="16218551" y="11951867"/>
            <a:ext cx="749762" cy="677914"/>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40000"/>
              <a:lumOff val="6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342" name="Picture 2" descr="Corporate">
            <a:hlinkClick r:id="rId6" tooltip="Corporate"/>
            <a:extLst>
              <a:ext uri="{FF2B5EF4-FFF2-40B4-BE49-F238E27FC236}">
                <a16:creationId xmlns:a16="http://schemas.microsoft.com/office/drawing/2014/main" id="{9035A583-5280-1344-3C36-BF578271BD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380763" y="12068697"/>
            <a:ext cx="419100" cy="419100"/>
          </a:xfrm>
          <a:prstGeom prst="rect">
            <a:avLst/>
          </a:prstGeom>
          <a:noFill/>
          <a:extLst>
            <a:ext uri="{909E8E84-426E-40DD-AFC4-6F175D3DCCD1}">
              <a14:hiddenFill xmlns:a14="http://schemas.microsoft.com/office/drawing/2010/main">
                <a:solidFill>
                  <a:srgbClr val="FFFFFF"/>
                </a:solidFill>
              </a14:hiddenFill>
            </a:ext>
          </a:extLst>
        </p:spPr>
      </p:pic>
      <p:sp>
        <p:nvSpPr>
          <p:cNvPr id="347" name="Freeform 34">
            <a:extLst>
              <a:ext uri="{FF2B5EF4-FFF2-40B4-BE49-F238E27FC236}">
                <a16:creationId xmlns:a16="http://schemas.microsoft.com/office/drawing/2014/main" id="{261BA126-98A7-48F8-AFDF-2867962E6FDC}"/>
              </a:ext>
            </a:extLst>
          </p:cNvPr>
          <p:cNvSpPr>
            <a:spLocks/>
          </p:cNvSpPr>
          <p:nvPr/>
        </p:nvSpPr>
        <p:spPr bwMode="auto">
          <a:xfrm>
            <a:off x="14087630" y="10836676"/>
            <a:ext cx="749762" cy="677914"/>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40000"/>
              <a:lumOff val="6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351" name="Picture 2" descr="Corporate">
            <a:hlinkClick r:id="rId6" tooltip="Corporate"/>
            <a:extLst>
              <a:ext uri="{FF2B5EF4-FFF2-40B4-BE49-F238E27FC236}">
                <a16:creationId xmlns:a16="http://schemas.microsoft.com/office/drawing/2014/main" id="{B73E7C51-88DB-2FA1-F04F-0C7D391CDE1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49842" y="10953506"/>
            <a:ext cx="419100" cy="419100"/>
          </a:xfrm>
          <a:prstGeom prst="rect">
            <a:avLst/>
          </a:prstGeom>
          <a:noFill/>
          <a:extLst>
            <a:ext uri="{909E8E84-426E-40DD-AFC4-6F175D3DCCD1}">
              <a14:hiddenFill xmlns:a14="http://schemas.microsoft.com/office/drawing/2010/main">
                <a:solidFill>
                  <a:srgbClr val="FFFFFF"/>
                </a:solidFill>
              </a14:hiddenFill>
            </a:ext>
          </a:extLst>
        </p:spPr>
      </p:pic>
      <p:sp>
        <p:nvSpPr>
          <p:cNvPr id="356" name="Freeform 34">
            <a:extLst>
              <a:ext uri="{FF2B5EF4-FFF2-40B4-BE49-F238E27FC236}">
                <a16:creationId xmlns:a16="http://schemas.microsoft.com/office/drawing/2014/main" id="{86F78523-21C4-8ACE-6860-5D1F76CB6F5D}"/>
              </a:ext>
            </a:extLst>
          </p:cNvPr>
          <p:cNvSpPr>
            <a:spLocks/>
          </p:cNvSpPr>
          <p:nvPr/>
        </p:nvSpPr>
        <p:spPr bwMode="auto">
          <a:xfrm>
            <a:off x="13923468" y="8376400"/>
            <a:ext cx="749762" cy="677914"/>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40000"/>
              <a:lumOff val="6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360" name="Picture 2" descr="Corporate">
            <a:hlinkClick r:id="rId6" tooltip="Corporate"/>
            <a:extLst>
              <a:ext uri="{FF2B5EF4-FFF2-40B4-BE49-F238E27FC236}">
                <a16:creationId xmlns:a16="http://schemas.microsoft.com/office/drawing/2014/main" id="{9DC6F6CA-67DC-3D3E-ED17-CDA9605AC2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85680" y="8493230"/>
            <a:ext cx="419100" cy="419100"/>
          </a:xfrm>
          <a:prstGeom prst="rect">
            <a:avLst/>
          </a:prstGeom>
          <a:noFill/>
          <a:extLst>
            <a:ext uri="{909E8E84-426E-40DD-AFC4-6F175D3DCCD1}">
              <a14:hiddenFill xmlns:a14="http://schemas.microsoft.com/office/drawing/2010/main">
                <a:solidFill>
                  <a:srgbClr val="FFFFFF"/>
                </a:solidFill>
              </a14:hiddenFill>
            </a:ext>
          </a:extLst>
        </p:spPr>
      </p:pic>
      <p:cxnSp>
        <p:nvCxnSpPr>
          <p:cNvPr id="363" name="Straight Connector 362">
            <a:extLst>
              <a:ext uri="{FF2B5EF4-FFF2-40B4-BE49-F238E27FC236}">
                <a16:creationId xmlns:a16="http://schemas.microsoft.com/office/drawing/2014/main" id="{FBC64C9D-EC2D-3AEB-3F9D-F0F2700328CF}"/>
              </a:ext>
            </a:extLst>
          </p:cNvPr>
          <p:cNvCxnSpPr>
            <a:cxnSpLocks/>
          </p:cNvCxnSpPr>
          <p:nvPr/>
        </p:nvCxnSpPr>
        <p:spPr>
          <a:xfrm flipH="1" flipV="1">
            <a:off x="14595481" y="8869051"/>
            <a:ext cx="345760" cy="169619"/>
          </a:xfrm>
          <a:prstGeom prst="line">
            <a:avLst/>
          </a:prstGeom>
          <a:ln w="19050" cap="flat" cmpd="sng" algn="ctr">
            <a:solidFill>
              <a:schemeClr val="accent5"/>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nvGrpSpPr>
          <p:cNvPr id="404" name="Group 403">
            <a:extLst>
              <a:ext uri="{FF2B5EF4-FFF2-40B4-BE49-F238E27FC236}">
                <a16:creationId xmlns:a16="http://schemas.microsoft.com/office/drawing/2014/main" id="{15531EB8-AA58-CEDA-23FA-8D0695E91639}"/>
              </a:ext>
            </a:extLst>
          </p:cNvPr>
          <p:cNvGrpSpPr/>
          <p:nvPr/>
        </p:nvGrpSpPr>
        <p:grpSpPr>
          <a:xfrm>
            <a:off x="13266427" y="7686150"/>
            <a:ext cx="522000" cy="468000"/>
            <a:chOff x="13445248" y="8764865"/>
            <a:chExt cx="748800" cy="720000"/>
          </a:xfrm>
        </p:grpSpPr>
        <p:sp>
          <p:nvSpPr>
            <p:cNvPr id="400" name="Freeform 34">
              <a:extLst>
                <a:ext uri="{FF2B5EF4-FFF2-40B4-BE49-F238E27FC236}">
                  <a16:creationId xmlns:a16="http://schemas.microsoft.com/office/drawing/2014/main" id="{6746D556-8226-5D01-071C-EB7DA984A8E0}"/>
                </a:ext>
              </a:extLst>
            </p:cNvPr>
            <p:cNvSpPr>
              <a:spLocks/>
            </p:cNvSpPr>
            <p:nvPr/>
          </p:nvSpPr>
          <p:spPr bwMode="auto">
            <a:xfrm>
              <a:off x="13445248" y="8764865"/>
              <a:ext cx="748800" cy="720000"/>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5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402" name="Picture 401" descr="A black background with a black square&#10;&#10;Description automatically generated with medium confidence">
              <a:extLst>
                <a:ext uri="{FF2B5EF4-FFF2-40B4-BE49-F238E27FC236}">
                  <a16:creationId xmlns:a16="http://schemas.microsoft.com/office/drawing/2014/main" id="{C4080923-229E-C357-6D99-EB727334049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09617" y="8889014"/>
              <a:ext cx="471694" cy="471694"/>
            </a:xfrm>
            <a:prstGeom prst="rect">
              <a:avLst/>
            </a:prstGeom>
          </p:spPr>
        </p:pic>
      </p:grpSp>
      <p:grpSp>
        <p:nvGrpSpPr>
          <p:cNvPr id="405" name="Group 404">
            <a:extLst>
              <a:ext uri="{FF2B5EF4-FFF2-40B4-BE49-F238E27FC236}">
                <a16:creationId xmlns:a16="http://schemas.microsoft.com/office/drawing/2014/main" id="{E11AB6BF-E3A5-7DE6-AB8A-9DB2DCCA1C0F}"/>
              </a:ext>
            </a:extLst>
          </p:cNvPr>
          <p:cNvGrpSpPr/>
          <p:nvPr/>
        </p:nvGrpSpPr>
        <p:grpSpPr>
          <a:xfrm>
            <a:off x="13256188" y="6667070"/>
            <a:ext cx="522000" cy="468000"/>
            <a:chOff x="14999272" y="9790447"/>
            <a:chExt cx="1195200" cy="1152000"/>
          </a:xfrm>
        </p:grpSpPr>
        <p:sp>
          <p:nvSpPr>
            <p:cNvPr id="401" name="Freeform 34">
              <a:extLst>
                <a:ext uri="{FF2B5EF4-FFF2-40B4-BE49-F238E27FC236}">
                  <a16:creationId xmlns:a16="http://schemas.microsoft.com/office/drawing/2014/main" id="{DBF64C3A-F3C9-576C-764C-8C99B706C8DA}"/>
                </a:ext>
              </a:extLst>
            </p:cNvPr>
            <p:cNvSpPr>
              <a:spLocks/>
            </p:cNvSpPr>
            <p:nvPr/>
          </p:nvSpPr>
          <p:spPr bwMode="auto">
            <a:xfrm>
              <a:off x="14999272" y="9790447"/>
              <a:ext cx="1195200" cy="1152000"/>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rgbClr val="FFC000"/>
            </a:solidFill>
            <a:ln w="57150" cap="rnd">
              <a:solidFill>
                <a:schemeClr val="accent2">
                  <a:lumMod val="75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403" name="Picture 4" descr="Customer satisfaction">
              <a:extLst>
                <a:ext uri="{FF2B5EF4-FFF2-40B4-BE49-F238E27FC236}">
                  <a16:creationId xmlns:a16="http://schemas.microsoft.com/office/drawing/2014/main" id="{3D74F4AE-64C9-E828-7842-790F7367E9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48666" y="10006033"/>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409" name="TextBox 408">
            <a:extLst>
              <a:ext uri="{FF2B5EF4-FFF2-40B4-BE49-F238E27FC236}">
                <a16:creationId xmlns:a16="http://schemas.microsoft.com/office/drawing/2014/main" id="{D193B8FA-6CD1-CEFF-1437-7DCFBC6AB766}"/>
              </a:ext>
            </a:extLst>
          </p:cNvPr>
          <p:cNvSpPr txBox="1"/>
          <p:nvPr/>
        </p:nvSpPr>
        <p:spPr>
          <a:xfrm>
            <a:off x="13793490" y="7857091"/>
            <a:ext cx="1337462"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IT delivery Team</a:t>
            </a:r>
            <a:endParaRPr kumimoji="0" lang="en-NL" sz="1200" b="0"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10" name="TextBox 409">
            <a:extLst>
              <a:ext uri="{FF2B5EF4-FFF2-40B4-BE49-F238E27FC236}">
                <a16:creationId xmlns:a16="http://schemas.microsoft.com/office/drawing/2014/main" id="{E43EEE67-63BB-F4C6-3135-7FD15DD7269A}"/>
              </a:ext>
            </a:extLst>
          </p:cNvPr>
          <p:cNvSpPr txBox="1"/>
          <p:nvPr/>
        </p:nvSpPr>
        <p:spPr>
          <a:xfrm>
            <a:off x="13783813" y="6842892"/>
            <a:ext cx="1684925"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1200" b="0"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 </a:t>
            </a:r>
            <a:r>
              <a:rPr kumimoji="0" lang="en-US" sz="1200" b="0" i="0" u="none" strike="noStrike" kern="1200" cap="none" spc="0" normalizeH="0" baseline="0" noProof="0" dirty="0" err="1">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CoE</a:t>
            </a:r>
            <a:r>
              <a:rPr kumimoji="0" lang="en-US" sz="1200" b="0"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 Enabling</a:t>
            </a:r>
            <a:endParaRPr kumimoji="0" lang="en-NL" sz="1200" b="0"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grpSp>
        <p:nvGrpSpPr>
          <p:cNvPr id="156" name="Group 155">
            <a:extLst>
              <a:ext uri="{FF2B5EF4-FFF2-40B4-BE49-F238E27FC236}">
                <a16:creationId xmlns:a16="http://schemas.microsoft.com/office/drawing/2014/main" id="{6882860F-66A5-D805-0587-5ED621C44406}"/>
              </a:ext>
            </a:extLst>
          </p:cNvPr>
          <p:cNvGrpSpPr/>
          <p:nvPr/>
        </p:nvGrpSpPr>
        <p:grpSpPr>
          <a:xfrm>
            <a:off x="13259150" y="7139865"/>
            <a:ext cx="2072110" cy="646331"/>
            <a:chOff x="18593539" y="7306434"/>
            <a:chExt cx="2072110" cy="646331"/>
          </a:xfrm>
        </p:grpSpPr>
        <p:grpSp>
          <p:nvGrpSpPr>
            <p:cNvPr id="408" name="Group 407">
              <a:extLst>
                <a:ext uri="{FF2B5EF4-FFF2-40B4-BE49-F238E27FC236}">
                  <a16:creationId xmlns:a16="http://schemas.microsoft.com/office/drawing/2014/main" id="{DE887860-F942-291C-A552-1296E1EBE348}"/>
                </a:ext>
              </a:extLst>
            </p:cNvPr>
            <p:cNvGrpSpPr/>
            <p:nvPr/>
          </p:nvGrpSpPr>
          <p:grpSpPr>
            <a:xfrm>
              <a:off x="18593539" y="7356611"/>
              <a:ext cx="522000" cy="468000"/>
              <a:chOff x="13921306" y="10331519"/>
              <a:chExt cx="749762" cy="677914"/>
            </a:xfrm>
          </p:grpSpPr>
          <p:sp>
            <p:nvSpPr>
              <p:cNvPr id="406" name="Freeform 34">
                <a:extLst>
                  <a:ext uri="{FF2B5EF4-FFF2-40B4-BE49-F238E27FC236}">
                    <a16:creationId xmlns:a16="http://schemas.microsoft.com/office/drawing/2014/main" id="{9B6B8D38-D06B-A02A-6A0F-F8544951EB6D}"/>
                  </a:ext>
                </a:extLst>
              </p:cNvPr>
              <p:cNvSpPr>
                <a:spLocks/>
              </p:cNvSpPr>
              <p:nvPr/>
            </p:nvSpPr>
            <p:spPr bwMode="auto">
              <a:xfrm>
                <a:off x="13921306" y="10331519"/>
                <a:ext cx="749762" cy="677914"/>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40000"/>
                  <a:lumOff val="6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407" name="Picture 2" descr="Corporate">
                <a:hlinkClick r:id="rId6" tooltip="Corporate"/>
                <a:extLst>
                  <a:ext uri="{FF2B5EF4-FFF2-40B4-BE49-F238E27FC236}">
                    <a16:creationId xmlns:a16="http://schemas.microsoft.com/office/drawing/2014/main" id="{126AAD8E-6A1D-0F15-4E80-5F26B057A35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083517" y="10448351"/>
                <a:ext cx="419100" cy="419100"/>
              </a:xfrm>
              <a:prstGeom prst="rect">
                <a:avLst/>
              </a:prstGeom>
              <a:noFill/>
              <a:extLst>
                <a:ext uri="{909E8E84-426E-40DD-AFC4-6F175D3DCCD1}">
                  <a14:hiddenFill xmlns:a14="http://schemas.microsoft.com/office/drawing/2010/main">
                    <a:solidFill>
                      <a:srgbClr val="FFFFFF"/>
                    </a:solidFill>
                  </a14:hiddenFill>
                </a:ext>
              </a:extLst>
            </p:spPr>
          </p:pic>
        </p:grpSp>
        <p:sp>
          <p:nvSpPr>
            <p:cNvPr id="411" name="TextBox 410">
              <a:extLst>
                <a:ext uri="{FF2B5EF4-FFF2-40B4-BE49-F238E27FC236}">
                  <a16:creationId xmlns:a16="http://schemas.microsoft.com/office/drawing/2014/main" id="{44ECCC47-44A9-7D6C-3A84-940272C1372A}"/>
                </a:ext>
              </a:extLst>
            </p:cNvPr>
            <p:cNvSpPr txBox="1"/>
            <p:nvPr/>
          </p:nvSpPr>
          <p:spPr>
            <a:xfrm>
              <a:off x="19157191" y="7306434"/>
              <a:ext cx="1508458" cy="646331"/>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Business Unit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(HR, Finance, Customer Service) </a:t>
              </a:r>
              <a:endParaRPr kumimoji="0" lang="en-NL" sz="1200" b="0"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grpSp>
      <p:sp>
        <p:nvSpPr>
          <p:cNvPr id="415" name="TextBox 414">
            <a:extLst>
              <a:ext uri="{FF2B5EF4-FFF2-40B4-BE49-F238E27FC236}">
                <a16:creationId xmlns:a16="http://schemas.microsoft.com/office/drawing/2014/main" id="{C8B384B1-F5A9-C2A4-F5A8-AFE4D6188520}"/>
              </a:ext>
            </a:extLst>
          </p:cNvPr>
          <p:cNvSpPr txBox="1"/>
          <p:nvPr/>
        </p:nvSpPr>
        <p:spPr>
          <a:xfrm rot="1668479">
            <a:off x="15538721" y="9133004"/>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Enables</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16" name="TextBox 415">
            <a:extLst>
              <a:ext uri="{FF2B5EF4-FFF2-40B4-BE49-F238E27FC236}">
                <a16:creationId xmlns:a16="http://schemas.microsoft.com/office/drawing/2014/main" id="{5543B129-15FB-0CFA-336C-7B60EBAD8BA2}"/>
              </a:ext>
            </a:extLst>
          </p:cNvPr>
          <p:cNvSpPr txBox="1"/>
          <p:nvPr/>
        </p:nvSpPr>
        <p:spPr>
          <a:xfrm rot="1668479">
            <a:off x="17000718" y="9997355"/>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Enables</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17" name="TextBox 416">
            <a:extLst>
              <a:ext uri="{FF2B5EF4-FFF2-40B4-BE49-F238E27FC236}">
                <a16:creationId xmlns:a16="http://schemas.microsoft.com/office/drawing/2014/main" id="{1F9572AF-6221-469E-EAA2-AFDFC4865499}"/>
              </a:ext>
            </a:extLst>
          </p:cNvPr>
          <p:cNvSpPr txBox="1"/>
          <p:nvPr/>
        </p:nvSpPr>
        <p:spPr>
          <a:xfrm rot="19639974">
            <a:off x="16826272" y="9043588"/>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Enables</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18" name="TextBox 417">
            <a:extLst>
              <a:ext uri="{FF2B5EF4-FFF2-40B4-BE49-F238E27FC236}">
                <a16:creationId xmlns:a16="http://schemas.microsoft.com/office/drawing/2014/main" id="{AF078E68-F099-8389-E44B-3E8A7603A75C}"/>
              </a:ext>
            </a:extLst>
          </p:cNvPr>
          <p:cNvSpPr txBox="1"/>
          <p:nvPr/>
        </p:nvSpPr>
        <p:spPr>
          <a:xfrm rot="19531357">
            <a:off x="15391806" y="9854721"/>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Enables</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19" name="TextBox 418">
            <a:extLst>
              <a:ext uri="{FF2B5EF4-FFF2-40B4-BE49-F238E27FC236}">
                <a16:creationId xmlns:a16="http://schemas.microsoft.com/office/drawing/2014/main" id="{BAC6FE33-8378-4731-FABB-29C1A2EBFCF0}"/>
              </a:ext>
            </a:extLst>
          </p:cNvPr>
          <p:cNvSpPr txBox="1"/>
          <p:nvPr/>
        </p:nvSpPr>
        <p:spPr>
          <a:xfrm>
            <a:off x="16499810" y="7659119"/>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Delivers </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20" name="TextBox 419">
            <a:extLst>
              <a:ext uri="{FF2B5EF4-FFF2-40B4-BE49-F238E27FC236}">
                <a16:creationId xmlns:a16="http://schemas.microsoft.com/office/drawing/2014/main" id="{1CFB8196-EADF-EA4B-B636-99001EEEC63C}"/>
              </a:ext>
            </a:extLst>
          </p:cNvPr>
          <p:cNvSpPr txBox="1"/>
          <p:nvPr/>
        </p:nvSpPr>
        <p:spPr>
          <a:xfrm>
            <a:off x="16736282" y="11572304"/>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Delivers </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21" name="TextBox 420">
            <a:extLst>
              <a:ext uri="{FF2B5EF4-FFF2-40B4-BE49-F238E27FC236}">
                <a16:creationId xmlns:a16="http://schemas.microsoft.com/office/drawing/2014/main" id="{DCDA205D-FE16-1098-DB0B-8EEC526A833E}"/>
              </a:ext>
            </a:extLst>
          </p:cNvPr>
          <p:cNvSpPr txBox="1"/>
          <p:nvPr/>
        </p:nvSpPr>
        <p:spPr>
          <a:xfrm>
            <a:off x="14278440" y="10554692"/>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Delivers </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22" name="TextBox 421">
            <a:extLst>
              <a:ext uri="{FF2B5EF4-FFF2-40B4-BE49-F238E27FC236}">
                <a16:creationId xmlns:a16="http://schemas.microsoft.com/office/drawing/2014/main" id="{D384CCA6-AF49-EA1B-3C0F-03687798CEDB}"/>
              </a:ext>
            </a:extLst>
          </p:cNvPr>
          <p:cNvSpPr txBox="1"/>
          <p:nvPr/>
        </p:nvSpPr>
        <p:spPr>
          <a:xfrm>
            <a:off x="17745268" y="8357142"/>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Delivers </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23" name="TextBox 422">
            <a:extLst>
              <a:ext uri="{FF2B5EF4-FFF2-40B4-BE49-F238E27FC236}">
                <a16:creationId xmlns:a16="http://schemas.microsoft.com/office/drawing/2014/main" id="{24674D01-73BB-03BC-7778-415E93E35E4C}"/>
              </a:ext>
            </a:extLst>
          </p:cNvPr>
          <p:cNvSpPr txBox="1"/>
          <p:nvPr/>
        </p:nvSpPr>
        <p:spPr>
          <a:xfrm>
            <a:off x="9283896" y="6632619"/>
            <a:ext cx="3887873" cy="5960606"/>
          </a:xfrm>
          <a:prstGeom prst="rect">
            <a:avLst/>
          </a:prstGeom>
          <a:noFill/>
        </p:spPr>
        <p:txBody>
          <a:bodyPr wrap="square" rtlCol="0">
            <a:spAutoFit/>
          </a:bodyPr>
          <a:lstStyle/>
          <a:p>
            <a:pPr marL="0" marR="0" lvl="0" indent="0" algn="l" defTabSz="1828800" rtl="0" eaLnBrk="1" fontAlgn="base"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Phase I:</a:t>
            </a:r>
          </a:p>
          <a:p>
            <a:pPr marL="0" marR="0" lvl="0" indent="0" algn="l" defTabSz="1828800" rtl="0" eaLnBrk="1" fontAlgn="base"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In this phase, the </a:t>
            </a:r>
            <a:r>
              <a:rPr kumimoji="0" lang="en-US" sz="1600" b="0" i="0" u="none" strike="noStrike" kern="1200" cap="none" spc="0" normalizeH="0" baseline="0" noProof="0" dirty="0" err="1">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CoE</a:t>
            </a: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 aims to:</a:t>
            </a:r>
          </a:p>
          <a:p>
            <a:pPr marL="342900" marR="0" lvl="0" indent="-342900" algn="l" defTabSz="1828800" rtl="0" eaLnBrk="1" fontAlgn="base" latinLnBrk="0" hangingPunct="1">
              <a:lnSpc>
                <a:spcPct val="15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Establish a dedicated team with a defined mission, vision, and objectives.</a:t>
            </a:r>
          </a:p>
          <a:p>
            <a:pPr marL="342900" marR="0" lvl="0" indent="-342900" algn="l" defTabSz="1828800" rtl="0" eaLnBrk="1" fontAlgn="base" latinLnBrk="0" hangingPunct="1">
              <a:lnSpc>
                <a:spcPct val="15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Build scalable </a:t>
            </a:r>
            <a:r>
              <a:rPr kumimoji="0" lang="en-US" sz="1600" b="0" i="0" u="none" strike="noStrike" kern="1200" cap="none" spc="0" normalizeH="0" baseline="0" noProof="0" dirty="0" err="1">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 capabilities through a diverse use case portfolio.</a:t>
            </a:r>
          </a:p>
          <a:p>
            <a:pPr marL="342900" marR="0" lvl="0" indent="-342900" algn="l" defTabSz="1828800" rtl="0" eaLnBrk="1" fontAlgn="base" latinLnBrk="0" hangingPunct="1">
              <a:lnSpc>
                <a:spcPct val="15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Highlight the value of </a:t>
            </a:r>
            <a:r>
              <a:rPr kumimoji="0" lang="en-US" sz="1600" b="0" i="0" u="none" strike="noStrike" kern="1200" cap="none" spc="0" normalizeH="0" baseline="0" noProof="0" dirty="0" err="1">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 through successful use case deployment.</a:t>
            </a:r>
          </a:p>
          <a:p>
            <a:pPr marL="342900" marR="0" lvl="0" indent="-342900" algn="l" defTabSz="1828800" rtl="0" eaLnBrk="1" fontAlgn="base" latinLnBrk="0" hangingPunct="1">
              <a:lnSpc>
                <a:spcPct val="15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Monitor feedback and validate </a:t>
            </a:r>
            <a:r>
              <a:rPr kumimoji="0" lang="en-US" sz="1600" b="0" i="0" u="none" strike="noStrike" kern="1200" cap="none" spc="0" normalizeH="0" baseline="0" noProof="0" dirty="0" err="1">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 safety and security.</a:t>
            </a:r>
          </a:p>
          <a:p>
            <a:pPr marL="0" marR="0" lvl="0" indent="0" algn="l" defTabSz="1828800" rtl="0" eaLnBrk="1" fontAlgn="base"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a:p>
            <a:pPr marL="342900" marR="0" lvl="0" indent="-342900" algn="l" defTabSz="1828800" rtl="0" eaLnBrk="1" fontAlgn="base" latinLnBrk="0" hangingPunct="1">
              <a:lnSpc>
                <a:spcPct val="15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a:p>
            <a:pPr marL="0" marR="0" lvl="0" indent="0" algn="l" defTabSz="1828800" rtl="0" eaLnBrk="1" fontAlgn="base"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a:p>
            <a:pPr marL="0" marR="0" lvl="0" indent="0" algn="l" defTabSz="1828800" rtl="0" eaLnBrk="1" fontAlgn="base"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a:p>
            <a:pPr marL="0" marR="0" lvl="0" indent="0" algn="l" defTabSz="1828800" rtl="0" eaLnBrk="1" fontAlgn="base" latinLnBrk="0" hangingPunct="1">
              <a:lnSpc>
                <a:spcPct val="15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24" name="TextBox 423">
            <a:extLst>
              <a:ext uri="{FF2B5EF4-FFF2-40B4-BE49-F238E27FC236}">
                <a16:creationId xmlns:a16="http://schemas.microsoft.com/office/drawing/2014/main" id="{E142C1E4-4DB7-666E-D1CD-4A00ADB67B19}"/>
              </a:ext>
            </a:extLst>
          </p:cNvPr>
          <p:cNvSpPr txBox="1"/>
          <p:nvPr/>
        </p:nvSpPr>
        <p:spPr>
          <a:xfrm rot="19531357">
            <a:off x="14719070" y="10997225"/>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Enables</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25" name="TextBox 424">
            <a:extLst>
              <a:ext uri="{FF2B5EF4-FFF2-40B4-BE49-F238E27FC236}">
                <a16:creationId xmlns:a16="http://schemas.microsoft.com/office/drawing/2014/main" id="{0641F9DD-49A3-E31B-3B00-041D1F9A6A5F}"/>
              </a:ext>
            </a:extLst>
          </p:cNvPr>
          <p:cNvSpPr txBox="1"/>
          <p:nvPr/>
        </p:nvSpPr>
        <p:spPr>
          <a:xfrm>
            <a:off x="18186019" y="8876299"/>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Enables</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26" name="TextBox 425">
            <a:extLst>
              <a:ext uri="{FF2B5EF4-FFF2-40B4-BE49-F238E27FC236}">
                <a16:creationId xmlns:a16="http://schemas.microsoft.com/office/drawing/2014/main" id="{1D1EC9D6-7E23-518F-0A9D-807286976236}"/>
              </a:ext>
            </a:extLst>
          </p:cNvPr>
          <p:cNvSpPr txBox="1"/>
          <p:nvPr/>
        </p:nvSpPr>
        <p:spPr>
          <a:xfrm>
            <a:off x="15860461" y="11657957"/>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Enables</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427" name="TextBox 426">
            <a:extLst>
              <a:ext uri="{FF2B5EF4-FFF2-40B4-BE49-F238E27FC236}">
                <a16:creationId xmlns:a16="http://schemas.microsoft.com/office/drawing/2014/main" id="{0FBDC6E5-CEF2-021C-27EF-702B02529825}"/>
              </a:ext>
            </a:extLst>
          </p:cNvPr>
          <p:cNvSpPr txBox="1"/>
          <p:nvPr/>
        </p:nvSpPr>
        <p:spPr>
          <a:xfrm>
            <a:off x="15768702" y="7672264"/>
            <a:ext cx="721259"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Enables</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grpSp>
        <p:nvGrpSpPr>
          <p:cNvPr id="7" name="Group 6">
            <a:extLst>
              <a:ext uri="{FF2B5EF4-FFF2-40B4-BE49-F238E27FC236}">
                <a16:creationId xmlns:a16="http://schemas.microsoft.com/office/drawing/2014/main" id="{1873763F-399F-383C-0573-2C8579D75A35}"/>
              </a:ext>
            </a:extLst>
          </p:cNvPr>
          <p:cNvGrpSpPr/>
          <p:nvPr/>
        </p:nvGrpSpPr>
        <p:grpSpPr>
          <a:xfrm>
            <a:off x="6720893" y="7525124"/>
            <a:ext cx="2539426" cy="2685414"/>
            <a:chOff x="7727485" y="7855830"/>
            <a:chExt cx="1269713" cy="1342707"/>
          </a:xfrm>
        </p:grpSpPr>
        <p:cxnSp>
          <p:nvCxnSpPr>
            <p:cNvPr id="8" name="Straight Connector 7">
              <a:extLst>
                <a:ext uri="{FF2B5EF4-FFF2-40B4-BE49-F238E27FC236}">
                  <a16:creationId xmlns:a16="http://schemas.microsoft.com/office/drawing/2014/main" id="{C0F37AFE-F0FC-1006-8A71-7444D7131670}"/>
                </a:ext>
              </a:extLst>
            </p:cNvPr>
            <p:cNvCxnSpPr>
              <a:cxnSpLocks/>
            </p:cNvCxnSpPr>
            <p:nvPr/>
          </p:nvCxnSpPr>
          <p:spPr>
            <a:xfrm>
              <a:off x="7727485" y="8458878"/>
              <a:ext cx="789706" cy="339171"/>
            </a:xfrm>
            <a:prstGeom prst="line">
              <a:avLst/>
            </a:prstGeom>
            <a:ln w="19050" cap="flat" cmpd="sng" algn="ctr">
              <a:solidFill>
                <a:schemeClr val="tx2">
                  <a:lumMod val="20000"/>
                  <a:lumOff val="80000"/>
                </a:schemeClr>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9" name="Freeform 34">
              <a:extLst>
                <a:ext uri="{FF2B5EF4-FFF2-40B4-BE49-F238E27FC236}">
                  <a16:creationId xmlns:a16="http://schemas.microsoft.com/office/drawing/2014/main" id="{DA9237BF-0E59-0540-C930-DB1445C49CB5}"/>
                </a:ext>
              </a:extLst>
            </p:cNvPr>
            <p:cNvSpPr>
              <a:spLocks/>
            </p:cNvSpPr>
            <p:nvPr/>
          </p:nvSpPr>
          <p:spPr bwMode="auto">
            <a:xfrm>
              <a:off x="8399598" y="8622537"/>
              <a:ext cx="597600" cy="576000"/>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rgbClr val="FFC000"/>
            </a:solidFill>
            <a:ln w="57150" cap="rnd">
              <a:solidFill>
                <a:schemeClr val="accent2">
                  <a:lumMod val="75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26" name="Picture 4" descr="Customer satisfaction">
              <a:extLst>
                <a:ext uri="{FF2B5EF4-FFF2-40B4-BE49-F238E27FC236}">
                  <a16:creationId xmlns:a16="http://schemas.microsoft.com/office/drawing/2014/main" id="{0D3E8CA5-535F-44B1-A229-ADC8EE7C3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8997" y="8737644"/>
              <a:ext cx="360000"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34D2A2A3-0628-48BB-AAB6-F16FF2D59AD7}"/>
                </a:ext>
              </a:extLst>
            </p:cNvPr>
            <p:cNvCxnSpPr>
              <a:cxnSpLocks/>
            </p:cNvCxnSpPr>
            <p:nvPr/>
          </p:nvCxnSpPr>
          <p:spPr>
            <a:xfrm flipV="1">
              <a:off x="8690504" y="7855830"/>
              <a:ext cx="3196" cy="772591"/>
            </a:xfrm>
            <a:prstGeom prst="line">
              <a:avLst/>
            </a:prstGeom>
            <a:ln w="19050" cap="flat" cmpd="sng" algn="ctr">
              <a:solidFill>
                <a:schemeClr val="accent1">
                  <a:lumMod val="20000"/>
                  <a:lumOff val="8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sp>
        <p:nvSpPr>
          <p:cNvPr id="31" name="Freeform 34">
            <a:extLst>
              <a:ext uri="{FF2B5EF4-FFF2-40B4-BE49-F238E27FC236}">
                <a16:creationId xmlns:a16="http://schemas.microsoft.com/office/drawing/2014/main" id="{ACF05707-5C37-9C22-5BA1-2906982F0B04}"/>
              </a:ext>
            </a:extLst>
          </p:cNvPr>
          <p:cNvSpPr>
            <a:spLocks/>
          </p:cNvSpPr>
          <p:nvPr/>
        </p:nvSpPr>
        <p:spPr bwMode="auto">
          <a:xfrm>
            <a:off x="8255709" y="6802409"/>
            <a:ext cx="749762" cy="677914"/>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40000"/>
              <a:lumOff val="6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32" name="Picture 2" descr="Corporate">
            <a:hlinkClick r:id="rId6" tooltip="Corporate"/>
            <a:extLst>
              <a:ext uri="{FF2B5EF4-FFF2-40B4-BE49-F238E27FC236}">
                <a16:creationId xmlns:a16="http://schemas.microsoft.com/office/drawing/2014/main" id="{1F07F6DC-6E5C-4893-D369-A6DAE9925F8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17921" y="6919239"/>
            <a:ext cx="419100" cy="419100"/>
          </a:xfrm>
          <a:prstGeom prst="rect">
            <a:avLst/>
          </a:prstGeom>
          <a:noFill/>
          <a:extLst>
            <a:ext uri="{909E8E84-426E-40DD-AFC4-6F175D3DCCD1}">
              <a14:hiddenFill xmlns:a14="http://schemas.microsoft.com/office/drawing/2010/main">
                <a:solidFill>
                  <a:srgbClr val="FFFFFF"/>
                </a:solidFill>
              </a14:hiddenFill>
            </a:ext>
          </a:extLst>
        </p:spPr>
      </p:pic>
      <p:sp>
        <p:nvSpPr>
          <p:cNvPr id="42" name="Freeform 34">
            <a:extLst>
              <a:ext uri="{FF2B5EF4-FFF2-40B4-BE49-F238E27FC236}">
                <a16:creationId xmlns:a16="http://schemas.microsoft.com/office/drawing/2014/main" id="{D37DEDF6-F102-1B16-36F0-145C72948739}"/>
              </a:ext>
            </a:extLst>
          </p:cNvPr>
          <p:cNvSpPr>
            <a:spLocks/>
          </p:cNvSpPr>
          <p:nvPr/>
        </p:nvSpPr>
        <p:spPr bwMode="auto">
          <a:xfrm>
            <a:off x="6074479" y="8254291"/>
            <a:ext cx="749762" cy="677914"/>
          </a:xfrm>
          <a:custGeom>
            <a:avLst/>
            <a:gdLst>
              <a:gd name="T0" fmla="*/ 1475 w 2206"/>
              <a:gd name="T1" fmla="*/ 0 h 1976"/>
              <a:gd name="T2" fmla="*/ 732 w 2206"/>
              <a:gd name="T3" fmla="*/ 0 h 1976"/>
              <a:gd name="T4" fmla="*/ 434 w 2206"/>
              <a:gd name="T5" fmla="*/ 172 h 1976"/>
              <a:gd name="T6" fmla="*/ 62 w 2206"/>
              <a:gd name="T7" fmla="*/ 816 h 1976"/>
              <a:gd name="T8" fmla="*/ 62 w 2206"/>
              <a:gd name="T9" fmla="*/ 1160 h 1976"/>
              <a:gd name="T10" fmla="*/ 434 w 2206"/>
              <a:gd name="T11" fmla="*/ 1804 h 1976"/>
              <a:gd name="T12" fmla="*/ 732 w 2206"/>
              <a:gd name="T13" fmla="*/ 1976 h 1976"/>
              <a:gd name="T14" fmla="*/ 1475 w 2206"/>
              <a:gd name="T15" fmla="*/ 1976 h 1976"/>
              <a:gd name="T16" fmla="*/ 1773 w 2206"/>
              <a:gd name="T17" fmla="*/ 1804 h 1976"/>
              <a:gd name="T18" fmla="*/ 2145 w 2206"/>
              <a:gd name="T19" fmla="*/ 1160 h 1976"/>
              <a:gd name="T20" fmla="*/ 2145 w 2206"/>
              <a:gd name="T21" fmla="*/ 816 h 1976"/>
              <a:gd name="T22" fmla="*/ 1773 w 2206"/>
              <a:gd name="T23" fmla="*/ 172 h 1976"/>
              <a:gd name="T24" fmla="*/ 1475 w 2206"/>
              <a:gd name="T25" fmla="*/ 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6" h="1976">
                <a:moveTo>
                  <a:pt x="1475" y="0"/>
                </a:moveTo>
                <a:cubicBezTo>
                  <a:pt x="732" y="0"/>
                  <a:pt x="732" y="0"/>
                  <a:pt x="732" y="0"/>
                </a:cubicBezTo>
                <a:cubicBezTo>
                  <a:pt x="609" y="0"/>
                  <a:pt x="495" y="66"/>
                  <a:pt x="434" y="172"/>
                </a:cubicBezTo>
                <a:cubicBezTo>
                  <a:pt x="62" y="816"/>
                  <a:pt x="62" y="816"/>
                  <a:pt x="62" y="816"/>
                </a:cubicBezTo>
                <a:cubicBezTo>
                  <a:pt x="0" y="923"/>
                  <a:pt x="0" y="1054"/>
                  <a:pt x="62" y="1160"/>
                </a:cubicBezTo>
                <a:cubicBezTo>
                  <a:pt x="434" y="1804"/>
                  <a:pt x="434" y="1804"/>
                  <a:pt x="434" y="1804"/>
                </a:cubicBezTo>
                <a:cubicBezTo>
                  <a:pt x="495" y="1911"/>
                  <a:pt x="609" y="1976"/>
                  <a:pt x="732" y="1976"/>
                </a:cubicBezTo>
                <a:cubicBezTo>
                  <a:pt x="1475" y="1976"/>
                  <a:pt x="1475" y="1976"/>
                  <a:pt x="1475" y="1976"/>
                </a:cubicBezTo>
                <a:cubicBezTo>
                  <a:pt x="1598" y="1976"/>
                  <a:pt x="1712" y="1911"/>
                  <a:pt x="1773" y="1804"/>
                </a:cubicBezTo>
                <a:cubicBezTo>
                  <a:pt x="2145" y="1160"/>
                  <a:pt x="2145" y="1160"/>
                  <a:pt x="2145" y="1160"/>
                </a:cubicBezTo>
                <a:cubicBezTo>
                  <a:pt x="2206" y="1054"/>
                  <a:pt x="2206" y="923"/>
                  <a:pt x="2145" y="816"/>
                </a:cubicBezTo>
                <a:cubicBezTo>
                  <a:pt x="1773" y="172"/>
                  <a:pt x="1773" y="172"/>
                  <a:pt x="1773" y="172"/>
                </a:cubicBezTo>
                <a:cubicBezTo>
                  <a:pt x="1712" y="66"/>
                  <a:pt x="1598" y="0"/>
                  <a:pt x="1475" y="0"/>
                </a:cubicBezTo>
                <a:close/>
              </a:path>
            </a:pathLst>
          </a:custGeom>
          <a:solidFill>
            <a:schemeClr val="accent1">
              <a:lumMod val="40000"/>
              <a:lumOff val="60000"/>
            </a:schemeClr>
          </a:solidFill>
          <a:ln w="9525" cap="rnd">
            <a:solidFill>
              <a:schemeClr val="bg2">
                <a:lumMod val="40000"/>
                <a:lumOff val="60000"/>
              </a:schemeClr>
            </a:solidFill>
            <a:prstDash val="solid"/>
            <a:round/>
            <a:headEnd/>
            <a:tailEnd/>
          </a:ln>
        </p:spPr>
        <p:txBody>
          <a:bodyPr vert="horz" wrap="square" lIns="182880" tIns="91440" rIns="182880" bIns="91440" numCol="1" anchor="t" anchorCtr="0" compatLnSpc="1">
            <a:prstTxWarp prst="textNoShape">
              <a:avLst/>
            </a:prstTxWarp>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sym typeface="Helvetica Neue"/>
            </a:endParaRPr>
          </a:p>
        </p:txBody>
      </p:sp>
      <p:pic>
        <p:nvPicPr>
          <p:cNvPr id="43" name="Picture 2" descr="Corporate">
            <a:hlinkClick r:id="rId6" tooltip="Corporate"/>
            <a:extLst>
              <a:ext uri="{FF2B5EF4-FFF2-40B4-BE49-F238E27FC236}">
                <a16:creationId xmlns:a16="http://schemas.microsoft.com/office/drawing/2014/main" id="{C6833E8A-56E6-21BE-B0EB-691CE3B17E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36691" y="8371121"/>
            <a:ext cx="419100" cy="4191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BE7AE0CE-E53B-8A71-8ADA-469F51E946B7}"/>
              </a:ext>
            </a:extLst>
          </p:cNvPr>
          <p:cNvSpPr txBox="1"/>
          <p:nvPr/>
        </p:nvSpPr>
        <p:spPr>
          <a:xfrm>
            <a:off x="6754880" y="9879378"/>
            <a:ext cx="1806238"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 </a:t>
            </a:r>
            <a:r>
              <a:rPr kumimoji="0" lang="en-US" sz="1200" b="1" i="0" u="none" strike="noStrike" kern="1200" cap="none" spc="0" normalizeH="0" baseline="0" noProof="0" dirty="0" err="1">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CoE</a:t>
            </a: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 Enabling</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58" name="TextBox 57">
            <a:extLst>
              <a:ext uri="{FF2B5EF4-FFF2-40B4-BE49-F238E27FC236}">
                <a16:creationId xmlns:a16="http://schemas.microsoft.com/office/drawing/2014/main" id="{D454FE16-DFD2-4333-8013-90481F0856B4}"/>
              </a:ext>
            </a:extLst>
          </p:cNvPr>
          <p:cNvSpPr txBox="1"/>
          <p:nvPr/>
        </p:nvSpPr>
        <p:spPr>
          <a:xfrm>
            <a:off x="6098422" y="9009304"/>
            <a:ext cx="1559577" cy="646331"/>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Business Unit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(HR, Finance, Customer Service) </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63" name="TextBox 62">
            <a:extLst>
              <a:ext uri="{FF2B5EF4-FFF2-40B4-BE49-F238E27FC236}">
                <a16:creationId xmlns:a16="http://schemas.microsoft.com/office/drawing/2014/main" id="{3C9CD942-A60E-3C85-3242-F4C74B1A662E}"/>
              </a:ext>
            </a:extLst>
          </p:cNvPr>
          <p:cNvSpPr txBox="1"/>
          <p:nvPr/>
        </p:nvSpPr>
        <p:spPr>
          <a:xfrm rot="16200000">
            <a:off x="8057040" y="8080414"/>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Delivers </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130" name="TextBox 129">
            <a:extLst>
              <a:ext uri="{FF2B5EF4-FFF2-40B4-BE49-F238E27FC236}">
                <a16:creationId xmlns:a16="http://schemas.microsoft.com/office/drawing/2014/main" id="{3197F819-DC2C-23D6-186A-EBD0D3FE247E}"/>
              </a:ext>
            </a:extLst>
          </p:cNvPr>
          <p:cNvSpPr txBox="1"/>
          <p:nvPr/>
        </p:nvSpPr>
        <p:spPr>
          <a:xfrm rot="1392122">
            <a:off x="7188016" y="8873595"/>
            <a:ext cx="967580" cy="276999"/>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Delivers </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cxnSp>
        <p:nvCxnSpPr>
          <p:cNvPr id="143" name="Straight Connector 142">
            <a:extLst>
              <a:ext uri="{FF2B5EF4-FFF2-40B4-BE49-F238E27FC236}">
                <a16:creationId xmlns:a16="http://schemas.microsoft.com/office/drawing/2014/main" id="{9B4C1DEF-BD29-234C-F329-A83DADD30CBA}"/>
              </a:ext>
            </a:extLst>
          </p:cNvPr>
          <p:cNvCxnSpPr>
            <a:cxnSpLocks/>
          </p:cNvCxnSpPr>
          <p:nvPr/>
        </p:nvCxnSpPr>
        <p:spPr>
          <a:xfrm>
            <a:off x="13188835" y="6620868"/>
            <a:ext cx="4397" cy="6334182"/>
          </a:xfrm>
          <a:prstGeom prst="line">
            <a:avLst/>
          </a:prstGeom>
          <a:ln w="12700">
            <a:solidFill>
              <a:schemeClr val="bg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28AF7488-73ED-10DA-3F72-17998452F4AC}"/>
              </a:ext>
            </a:extLst>
          </p:cNvPr>
          <p:cNvSpPr txBox="1"/>
          <p:nvPr/>
        </p:nvSpPr>
        <p:spPr>
          <a:xfrm>
            <a:off x="7071760" y="6925133"/>
            <a:ext cx="1559577" cy="646331"/>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Business Unit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rPr>
              <a:t>(HR, Finance, Customer Service) </a:t>
            </a:r>
            <a:endParaRPr kumimoji="0" lang="en-NL" sz="1200" b="1" i="0" u="none" strike="noStrike" kern="1200" cap="none" spc="0" normalizeH="0" baseline="0" noProof="0" dirty="0">
              <a:ln>
                <a:noFill/>
              </a:ln>
              <a:solidFill>
                <a:srgbClr val="63718B">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p:txBody>
      </p:sp>
      <p:sp>
        <p:nvSpPr>
          <p:cNvPr id="146" name="TextBox 145">
            <a:extLst>
              <a:ext uri="{FF2B5EF4-FFF2-40B4-BE49-F238E27FC236}">
                <a16:creationId xmlns:a16="http://schemas.microsoft.com/office/drawing/2014/main" id="{D4AEA1F2-1C11-7BCC-0DB9-3A6F8B8E3CAE}"/>
              </a:ext>
            </a:extLst>
          </p:cNvPr>
          <p:cNvSpPr txBox="1"/>
          <p:nvPr/>
        </p:nvSpPr>
        <p:spPr>
          <a:xfrm>
            <a:off x="6324557" y="10792604"/>
            <a:ext cx="6697601" cy="2267287"/>
          </a:xfrm>
          <a:prstGeom prst="rect">
            <a:avLst/>
          </a:prstGeom>
          <a:noFill/>
        </p:spPr>
        <p:txBody>
          <a:bodyPr wrap="square" rtlCol="0">
            <a:spAutoFit/>
          </a:bodyPr>
          <a:lstStyle/>
          <a:p>
            <a:pPr marL="342900" marR="0" lvl="0" indent="-342900" algn="l" defTabSz="1828800" rtl="0" eaLnBrk="1" fontAlgn="base" latinLnBrk="0" hangingPunct="1">
              <a:lnSpc>
                <a:spcPct val="150000"/>
              </a:lnSpc>
              <a:spcBef>
                <a:spcPts val="0"/>
              </a:spcBef>
              <a:spcAft>
                <a:spcPts val="0"/>
              </a:spcAft>
              <a:buClrTx/>
              <a:buSzTx/>
              <a:buFont typeface="+mj-lt"/>
              <a:buAutoNum type="arabicPeriod" startAt="5"/>
              <a:tabLst/>
              <a:defRPr/>
            </a:pP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Prepare for technical demands with scalable architecture, Azure </a:t>
            </a:r>
            <a:r>
              <a:rPr kumimoji="0" lang="en-US" sz="1600" b="0" i="0" u="none" strike="noStrike" kern="1200" cap="none" spc="0" normalizeH="0" baseline="0" noProof="0" dirty="0" err="1">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 models/ OpenAI instances, storage strategies, and role access permissions to accommodate current and future users.</a:t>
            </a:r>
          </a:p>
          <a:p>
            <a:pPr marL="342900" marR="0" lvl="0" indent="-342900" algn="l" defTabSz="1828800" rtl="0" eaLnBrk="1" fontAlgn="base" latinLnBrk="0" hangingPunct="1">
              <a:lnSpc>
                <a:spcPct val="150000"/>
              </a:lnSpc>
              <a:spcBef>
                <a:spcPts val="0"/>
              </a:spcBef>
              <a:spcAft>
                <a:spcPts val="0"/>
              </a:spcAft>
              <a:buClrTx/>
              <a:buSzTx/>
              <a:buFont typeface="+mj-lt"/>
              <a:buAutoNum type="arabicPeriod" startAt="5"/>
              <a:tabLst/>
              <a:defRPr/>
            </a:pP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Ensure readiness in terms of procedures, organization, governance structure, and skills to transition the </a:t>
            </a:r>
            <a:r>
              <a:rPr kumimoji="0" lang="en-US" sz="1600" b="0" i="0" u="none" strike="noStrike" kern="1200" cap="none" spc="0" normalizeH="0" baseline="0" noProof="0" dirty="0" err="1">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CoE</a:t>
            </a: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 from a delivery entity to an enabler entity for phase 2.</a:t>
            </a:r>
          </a:p>
        </p:txBody>
      </p:sp>
      <p:cxnSp>
        <p:nvCxnSpPr>
          <p:cNvPr id="147" name="Straight Connector 146">
            <a:extLst>
              <a:ext uri="{FF2B5EF4-FFF2-40B4-BE49-F238E27FC236}">
                <a16:creationId xmlns:a16="http://schemas.microsoft.com/office/drawing/2014/main" id="{2DA4F2E3-40C6-7BDA-784F-14E980C94455}"/>
              </a:ext>
            </a:extLst>
          </p:cNvPr>
          <p:cNvCxnSpPr>
            <a:cxnSpLocks/>
          </p:cNvCxnSpPr>
          <p:nvPr/>
        </p:nvCxnSpPr>
        <p:spPr>
          <a:xfrm>
            <a:off x="9300651" y="6755996"/>
            <a:ext cx="36046" cy="3710086"/>
          </a:xfrm>
          <a:prstGeom prst="line">
            <a:avLst/>
          </a:prstGeom>
          <a:ln w="12700">
            <a:solidFill>
              <a:schemeClr val="bg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1CB2065-617B-0B4A-A1B3-7C43C5B4BC42}"/>
              </a:ext>
            </a:extLst>
          </p:cNvPr>
          <p:cNvCxnSpPr>
            <a:cxnSpLocks/>
          </p:cNvCxnSpPr>
          <p:nvPr/>
        </p:nvCxnSpPr>
        <p:spPr>
          <a:xfrm flipH="1">
            <a:off x="6213545" y="10502741"/>
            <a:ext cx="3099806" cy="8142"/>
          </a:xfrm>
          <a:prstGeom prst="line">
            <a:avLst/>
          </a:prstGeom>
          <a:ln w="12700">
            <a:solidFill>
              <a:schemeClr val="bg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6C2C2FE4-4824-98CF-0FBD-0AE7F13D1DFB}"/>
              </a:ext>
            </a:extLst>
          </p:cNvPr>
          <p:cNvSpPr txBox="1"/>
          <p:nvPr/>
        </p:nvSpPr>
        <p:spPr>
          <a:xfrm>
            <a:off x="19253971" y="6628097"/>
            <a:ext cx="5051404" cy="5221942"/>
          </a:xfrm>
          <a:prstGeom prst="rect">
            <a:avLst/>
          </a:prstGeom>
          <a:noFill/>
        </p:spPr>
        <p:txBody>
          <a:bodyPr wrap="square" rtlCol="0">
            <a:spAutoFit/>
          </a:bodyPr>
          <a:lstStyle/>
          <a:p>
            <a:pPr marL="0" marR="0" lvl="0" indent="0" algn="l" defTabSz="1828800" rtl="0" eaLnBrk="1" fontAlgn="base"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Phase 2/3:</a:t>
            </a:r>
          </a:p>
          <a:p>
            <a:pPr marL="0" marR="0" lvl="0" indent="0" algn="l" defTabSz="1828800" rtl="0" eaLnBrk="1" fontAlgn="base"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mn-cs"/>
                <a:sym typeface="Helvetica Neue"/>
              </a:rPr>
              <a:t>In this phase the </a:t>
            </a:r>
            <a:r>
              <a:rPr kumimoji="0" lang="en-US" sz="1600" b="0" i="0" u="none" strike="noStrike" kern="1200" cap="none" spc="0" normalizeH="0" baseline="0" noProof="0" dirty="0" err="1">
                <a:ln>
                  <a:noFill/>
                </a:ln>
                <a:solidFill>
                  <a:srgbClr val="E2E2E2"/>
                </a:solidFill>
                <a:effectLst/>
                <a:uLnTx/>
                <a:uFillTx/>
                <a:latin typeface="Roboto" panose="02000000000000000000" pitchFamily="2" charset="0"/>
                <a:ea typeface="Roboto" panose="02000000000000000000" pitchFamily="2" charset="0"/>
                <a:cs typeface="+mn-cs"/>
                <a:sym typeface="Helvetica Neue"/>
              </a:rPr>
              <a:t>CoE</a:t>
            </a:r>
            <a:r>
              <a:rPr kumimoji="0" lang="en-US" sz="1600" b="0"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mn-cs"/>
                <a:sym typeface="Helvetica Neue"/>
              </a:rPr>
              <a:t>:</a:t>
            </a:r>
            <a:endParaRPr kumimoji="0" lang="en-US" sz="16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endParaRPr>
          </a:p>
          <a:p>
            <a:pPr marL="342900" marR="0" lvl="0" indent="-342900" algn="l" defTabSz="1828800" rtl="0" eaLnBrk="1" fontAlgn="base" latinLnBrk="0" hangingPunct="1">
              <a:lnSpc>
                <a:spcPct val="15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Will transit into an enabling role, with the organization assigning delivery teams to serve various business units, backed by the </a:t>
            </a:r>
            <a:r>
              <a:rPr kumimoji="0" lang="en-US" sz="1600" b="0" i="0" u="none" strike="noStrike" kern="1200" cap="none" spc="0" normalizeH="0" baseline="0" noProof="0" dirty="0" err="1">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CoE</a:t>
            </a: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a:t>
            </a:r>
          </a:p>
          <a:p>
            <a:pPr marL="342900" marR="0" lvl="0" indent="-342900" algn="l" defTabSz="1828800" rtl="0" eaLnBrk="1" fontAlgn="base" latinLnBrk="0" hangingPunct="1">
              <a:lnSpc>
                <a:spcPct val="15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Will continue to build capabilities and produce blueprints for new use case types, such as the development of plugins and autonomous agents. This will be done through delivery of limited new type use cases </a:t>
            </a:r>
          </a:p>
          <a:p>
            <a:pPr marL="342900" marR="0" lvl="0" indent="-342900" algn="l" defTabSz="1828800" rtl="0" eaLnBrk="1" fontAlgn="base" latinLnBrk="0" hangingPunct="1">
              <a:lnSpc>
                <a:spcPct val="15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Will adopt new practices, techniques, models, and technologies within the </a:t>
            </a:r>
            <a:r>
              <a:rPr kumimoji="0" lang="en-US" sz="1600" b="0" i="0" u="none" strike="noStrike" kern="1200" cap="none" spc="0" normalizeH="0" baseline="0" noProof="0" dirty="0" err="1">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GenAI</a:t>
            </a: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 industry.</a:t>
            </a:r>
          </a:p>
          <a:p>
            <a:pPr marL="342900" marR="0" lvl="0" indent="-342900" algn="l" defTabSz="1828800" rtl="0" eaLnBrk="1" fontAlgn="base" latinLnBrk="0" hangingPunct="1">
              <a:lnSpc>
                <a:spcPct val="15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94B9BA">
                    <a:lumMod val="20000"/>
                    <a:lumOff val="80000"/>
                  </a:srgbClr>
                </a:solidFill>
                <a:effectLst/>
                <a:uLnTx/>
                <a:uFillTx/>
                <a:latin typeface="Roboto" panose="02000000000000000000" pitchFamily="2" charset="0"/>
                <a:ea typeface="Roboto" panose="02000000000000000000" pitchFamily="2" charset="0"/>
                <a:cs typeface="+mn-cs"/>
                <a:sym typeface="Helvetica Neue"/>
              </a:rPr>
              <a:t>Current practices will be refined through field monitoring.</a:t>
            </a:r>
          </a:p>
        </p:txBody>
      </p:sp>
    </p:spTree>
    <p:extLst>
      <p:ext uri="{BB962C8B-B14F-4D97-AF65-F5344CB8AC3E}">
        <p14:creationId xmlns:p14="http://schemas.microsoft.com/office/powerpoint/2010/main" val="354641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EE672CFD-6544-A70C-34C3-8CCB8F8015A2}"/>
              </a:ext>
            </a:extLst>
          </p:cNvPr>
          <p:cNvSpPr txBox="1"/>
          <p:nvPr/>
        </p:nvSpPr>
        <p:spPr>
          <a:xfrm>
            <a:off x="6162" y="149034"/>
            <a:ext cx="25800070" cy="772006"/>
          </a:xfrm>
          <a:prstGeom prst="rect">
            <a:avLst/>
          </a:prstGeom>
          <a:noFill/>
        </p:spPr>
        <p:txBody>
          <a:bodyPr wrap="square" rtlCol="0">
            <a:spAutoFit/>
          </a:bodyPr>
          <a:lstStyle/>
          <a:p>
            <a:pPr marL="0" marR="0" lvl="0" indent="0" algn="l" defTabSz="1828800" rtl="0" eaLnBrk="1" fontAlgn="auto" latinLnBrk="0" hangingPunct="1">
              <a:lnSpc>
                <a:spcPts val="6000"/>
              </a:lnSpc>
              <a:spcBef>
                <a:spcPts val="0"/>
              </a:spcBef>
              <a:spcAft>
                <a:spcPts val="1200"/>
              </a:spcAft>
              <a:buClrTx/>
              <a:buSzTx/>
              <a:buFontTx/>
              <a:buNone/>
              <a:tabLst/>
              <a:defRPr/>
            </a:pPr>
            <a:r>
              <a:rPr kumimoji="0" lang="en-US" sz="3200" b="1" i="0" u="none" strike="noStrike" kern="1200" cap="none" spc="0" normalizeH="0" baseline="0" noProof="0" dirty="0">
                <a:ln>
                  <a:noFill/>
                </a:ln>
                <a:solidFill>
                  <a:srgbClr val="283754">
                    <a:lumMod val="40000"/>
                    <a:lumOff val="60000"/>
                  </a:srgbClr>
                </a:solidFill>
                <a:effectLst/>
                <a:uLnTx/>
                <a:uFillTx/>
                <a:latin typeface="Roboto" panose="02000000000000000000" pitchFamily="2" charset="0"/>
                <a:ea typeface="Roboto" panose="02000000000000000000" pitchFamily="2" charset="0"/>
                <a:cs typeface="+mn-cs"/>
                <a:sym typeface="Helvetica Neue"/>
              </a:rPr>
              <a:t>User-specific technology layer: </a:t>
            </a:r>
            <a:r>
              <a:rPr kumimoji="0" lang="en-US" sz="32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Azure Solution</a:t>
            </a:r>
          </a:p>
        </p:txBody>
      </p:sp>
      <p:pic>
        <p:nvPicPr>
          <p:cNvPr id="5" name="Picture 4">
            <a:extLst>
              <a:ext uri="{FF2B5EF4-FFF2-40B4-BE49-F238E27FC236}">
                <a16:creationId xmlns:a16="http://schemas.microsoft.com/office/drawing/2014/main" id="{92DD1037-4EC2-1069-62C7-54D866C394BB}"/>
              </a:ext>
            </a:extLst>
          </p:cNvPr>
          <p:cNvPicPr>
            <a:picLocks noChangeAspect="1"/>
          </p:cNvPicPr>
          <p:nvPr/>
        </p:nvPicPr>
        <p:blipFill>
          <a:blip r:embed="rId3"/>
          <a:stretch>
            <a:fillRect/>
          </a:stretch>
        </p:blipFill>
        <p:spPr>
          <a:xfrm>
            <a:off x="3973360" y="921041"/>
            <a:ext cx="17024759" cy="12645926"/>
          </a:xfrm>
          <a:prstGeom prst="rect">
            <a:avLst/>
          </a:prstGeom>
        </p:spPr>
      </p:pic>
    </p:spTree>
    <p:extLst>
      <p:ext uri="{BB962C8B-B14F-4D97-AF65-F5344CB8AC3E}">
        <p14:creationId xmlns:p14="http://schemas.microsoft.com/office/powerpoint/2010/main" val="600748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EE672CFD-6544-A70C-34C3-8CCB8F8015A2}"/>
              </a:ext>
            </a:extLst>
          </p:cNvPr>
          <p:cNvSpPr txBox="1"/>
          <p:nvPr/>
        </p:nvSpPr>
        <p:spPr>
          <a:xfrm>
            <a:off x="6162" y="149034"/>
            <a:ext cx="25800070" cy="772006"/>
          </a:xfrm>
          <a:prstGeom prst="rect">
            <a:avLst/>
          </a:prstGeom>
          <a:noFill/>
        </p:spPr>
        <p:txBody>
          <a:bodyPr wrap="square" rtlCol="0">
            <a:spAutoFit/>
          </a:bodyPr>
          <a:lstStyle/>
          <a:p>
            <a:pPr marL="0" marR="0" lvl="0" indent="0" algn="l" defTabSz="1828800" rtl="0" eaLnBrk="1" fontAlgn="auto" latinLnBrk="0" hangingPunct="1">
              <a:lnSpc>
                <a:spcPts val="6000"/>
              </a:lnSpc>
              <a:spcBef>
                <a:spcPts val="0"/>
              </a:spcBef>
              <a:spcAft>
                <a:spcPts val="120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Enterprise-level </a:t>
            </a:r>
            <a:r>
              <a:rPr kumimoji="0" lang="en-US" sz="3200" b="1" i="0" u="none" strike="noStrike" kern="120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mn-cs"/>
                <a:sym typeface="Helvetica Neue"/>
              </a:rPr>
              <a:t>technology and architecture management  </a:t>
            </a:r>
          </a:p>
        </p:txBody>
      </p:sp>
      <p:pic>
        <p:nvPicPr>
          <p:cNvPr id="3" name="Picture 2" descr="Microsoft logo transparent PNG 22100816 PNG">
            <a:extLst>
              <a:ext uri="{FF2B5EF4-FFF2-40B4-BE49-F238E27FC236}">
                <a16:creationId xmlns:a16="http://schemas.microsoft.com/office/drawing/2014/main" id="{8F562486-FDD2-5D05-9F05-259B865A2A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487136"/>
            <a:ext cx="1228864" cy="12288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B090B82-A720-2BB6-F645-8EB472ECBD9D}"/>
              </a:ext>
            </a:extLst>
          </p:cNvPr>
          <p:cNvPicPr>
            <a:picLocks noChangeAspect="1"/>
          </p:cNvPicPr>
          <p:nvPr/>
        </p:nvPicPr>
        <p:blipFill>
          <a:blip r:embed="rId4"/>
          <a:stretch>
            <a:fillRect/>
          </a:stretch>
        </p:blipFill>
        <p:spPr>
          <a:xfrm>
            <a:off x="3686355" y="1175028"/>
            <a:ext cx="17011290" cy="11945590"/>
          </a:xfrm>
          <a:prstGeom prst="rect">
            <a:avLst/>
          </a:prstGeom>
        </p:spPr>
      </p:pic>
    </p:spTree>
    <p:extLst>
      <p:ext uri="{BB962C8B-B14F-4D97-AF65-F5344CB8AC3E}">
        <p14:creationId xmlns:p14="http://schemas.microsoft.com/office/powerpoint/2010/main" val="658449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EE672CFD-6544-A70C-34C3-8CCB8F8015A2}"/>
              </a:ext>
            </a:extLst>
          </p:cNvPr>
          <p:cNvSpPr txBox="1"/>
          <p:nvPr/>
        </p:nvSpPr>
        <p:spPr>
          <a:xfrm>
            <a:off x="6162" y="149034"/>
            <a:ext cx="19184206" cy="772006"/>
          </a:xfrm>
          <a:prstGeom prst="rect">
            <a:avLst/>
          </a:prstGeom>
          <a:noFill/>
        </p:spPr>
        <p:txBody>
          <a:bodyPr wrap="square" rtlCol="0">
            <a:spAutoFit/>
          </a:bodyPr>
          <a:lstStyle/>
          <a:p>
            <a:pPr marL="0" marR="0" lvl="0" indent="0" algn="l" defTabSz="1828800" rtl="0" eaLnBrk="1" fontAlgn="auto" latinLnBrk="0" hangingPunct="1">
              <a:lnSpc>
                <a:spcPts val="6000"/>
              </a:lnSpc>
              <a:spcBef>
                <a:spcPts val="0"/>
              </a:spcBef>
              <a:spcAft>
                <a:spcPts val="1200"/>
              </a:spcAft>
              <a:buClrTx/>
              <a:buSzTx/>
              <a:buFontTx/>
              <a:buNone/>
              <a:tabLst/>
              <a:defRPr/>
            </a:pPr>
            <a:r>
              <a:rPr kumimoji="0" lang="en-US" sz="3200" b="1" i="0" u="none" strike="noStrike" kern="1200" cap="none" spc="0" normalizeH="0" baseline="0" noProof="0" dirty="0">
                <a:ln>
                  <a:noFill/>
                </a:ln>
                <a:solidFill>
                  <a:srgbClr val="283754">
                    <a:lumMod val="40000"/>
                    <a:lumOff val="60000"/>
                  </a:srgbClr>
                </a:solidFill>
                <a:effectLst/>
                <a:uLnTx/>
                <a:uFillTx/>
                <a:latin typeface="Roboto" panose="02000000000000000000" pitchFamily="2" charset="0"/>
                <a:ea typeface="Roboto" panose="02000000000000000000" pitchFamily="2" charset="0"/>
                <a:cs typeface="+mn-cs"/>
                <a:sym typeface="Helvetica Neue"/>
              </a:rPr>
              <a:t>Deciding between building your own </a:t>
            </a:r>
            <a:r>
              <a:rPr kumimoji="0" lang="en-US" sz="32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Azure solution </a:t>
            </a:r>
            <a:r>
              <a:rPr kumimoji="0" lang="en-US" sz="3200" b="1" i="0" u="none" strike="noStrike" kern="1200" cap="none" spc="0" normalizeH="0" baseline="0" noProof="0" dirty="0">
                <a:ln>
                  <a:noFill/>
                </a:ln>
                <a:solidFill>
                  <a:srgbClr val="283754">
                    <a:lumMod val="40000"/>
                    <a:lumOff val="60000"/>
                  </a:srgbClr>
                </a:solidFill>
                <a:effectLst/>
                <a:uLnTx/>
                <a:uFillTx/>
                <a:latin typeface="Roboto" panose="02000000000000000000" pitchFamily="2" charset="0"/>
                <a:ea typeface="Roboto" panose="02000000000000000000" pitchFamily="2" charset="0"/>
                <a:cs typeface="+mn-cs"/>
                <a:sym typeface="Helvetica Neue"/>
              </a:rPr>
              <a:t>or using Microsoft’s prebuilt solutions</a:t>
            </a:r>
            <a:endParaRPr kumimoji="0" lang="en-US" sz="32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endParaRPr>
          </a:p>
        </p:txBody>
      </p:sp>
      <p:sp>
        <p:nvSpPr>
          <p:cNvPr id="2" name="TextBox 1">
            <a:extLst>
              <a:ext uri="{FF2B5EF4-FFF2-40B4-BE49-F238E27FC236}">
                <a16:creationId xmlns:a16="http://schemas.microsoft.com/office/drawing/2014/main" id="{A115563B-2528-02C5-8086-0D5D8991187C}"/>
              </a:ext>
            </a:extLst>
          </p:cNvPr>
          <p:cNvSpPr txBox="1"/>
          <p:nvPr/>
        </p:nvSpPr>
        <p:spPr>
          <a:xfrm>
            <a:off x="54290" y="1217715"/>
            <a:ext cx="6244622" cy="1209561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2000" b="1" i="0" u="sng"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rPr>
              <a:t>KEY CONCEPTS EXPLAINED</a:t>
            </a: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Deciding between using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Microsoft’s pre-built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solutions or building your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own Azure solution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largely depends on your organization's specific needs, resources, and technical capabilities.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If your needs align with the functionalities provided by out-of-the-box solutions like </a:t>
            </a:r>
            <a:r>
              <a:rPr kumimoji="0" lang="en-US" sz="2000" b="0" i="0" u="none" strike="noStrike" kern="1200" cap="none" spc="0" normalizeH="0" baseline="0" noProof="0" dirty="0" err="1">
                <a:ln>
                  <a:noFill/>
                </a:ln>
                <a:solidFill>
                  <a:srgbClr val="FFC000"/>
                </a:solidFill>
                <a:effectLst/>
                <a:uLnTx/>
                <a:uFillTx/>
                <a:latin typeface="Roboto" panose="02000000000000000000" pitchFamily="2" charset="0"/>
                <a:ea typeface="Roboto" panose="02000000000000000000" pitchFamily="2" charset="0"/>
                <a:cs typeface="+mn-cs"/>
                <a:sym typeface="Helvetica Neue"/>
              </a:rPr>
              <a:t>Github</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 Copilot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or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Microsoft 365 Copilot</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these are efficient and cost-effective options. These pre-built solutions require minimal setup and are ready to use, making them ideal for organizations with standard requirements or limited technical expertise.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On the other hand, if you have unique requirements that aren't met by the pre-built solutions or if you want to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integrate AI into your existing applications</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building your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own solution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on Azure is the way to go. This approach offers more flexibility and customization but requires more resources and technical expertise.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Power Automate and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Power Virtual Agents </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offer a middle ground, providing </a:t>
            </a:r>
            <a:r>
              <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mn-cs"/>
                <a:sym typeface="Helvetica Neue"/>
              </a:rPr>
              <a:t>semi-automated</a:t>
            </a: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 solutions that can be customized to a certain degree.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cs typeface="+mn-cs"/>
                <a:sym typeface="Helvetica Neue"/>
              </a:rPr>
              <a:t>In conclusion, the decision should be based on a thorough analysis of your needs, resource availability, and the complexity of your existing systems.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2000" b="0" kern="1200" dirty="0">
              <a:solidFill>
                <a:srgbClr val="515D73">
                  <a:lumMod val="20000"/>
                  <a:lumOff val="80000"/>
                </a:srgbClr>
              </a:solidFill>
              <a:latin typeface="Roboto" panose="02000000000000000000" pitchFamily="2" charset="0"/>
              <a:ea typeface="Roboto" panose="02000000000000000000" pitchFamily="2" charset="0"/>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15D73">
                  <a:lumMod val="20000"/>
                  <a:lumOff val="80000"/>
                </a:srgbClr>
              </a:solidFill>
              <a:effectLst/>
              <a:uLnTx/>
              <a:uFillTx/>
              <a:latin typeface="Roboto" panose="02000000000000000000" pitchFamily="2" charset="0"/>
              <a:ea typeface="Roboto" panose="02000000000000000000" pitchFamily="2" charset="0"/>
              <a:sym typeface="Helvetica Neue"/>
            </a:endParaRPr>
          </a:p>
          <a:p>
            <a:pPr marR="0" lvl="0" algn="l" defTabSz="914400" rtl="0" eaLnBrk="1" fontAlgn="auto" latinLnBrk="0" hangingPunct="1">
              <a:lnSpc>
                <a:spcPct val="100000"/>
              </a:lnSpc>
              <a:spcBef>
                <a:spcPts val="0"/>
              </a:spcBef>
              <a:spcAft>
                <a:spcPts val="600"/>
              </a:spcAft>
              <a:buClrTx/>
              <a:buSzTx/>
              <a:tabLst/>
              <a:defRPr/>
            </a:pPr>
            <a:endPar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sym typeface="Helvetica Neue"/>
            </a:endParaRPr>
          </a:p>
        </p:txBody>
      </p:sp>
      <p:sp>
        <p:nvSpPr>
          <p:cNvPr id="5" name="Rounded Rectangle 11">
            <a:extLst>
              <a:ext uri="{FF2B5EF4-FFF2-40B4-BE49-F238E27FC236}">
                <a16:creationId xmlns:a16="http://schemas.microsoft.com/office/drawing/2014/main" id="{4C76A800-82AE-7633-204B-BA0FAC075C7E}"/>
              </a:ext>
            </a:extLst>
          </p:cNvPr>
          <p:cNvSpPr/>
          <p:nvPr/>
        </p:nvSpPr>
        <p:spPr>
          <a:xfrm>
            <a:off x="6549424" y="7027521"/>
            <a:ext cx="2515385" cy="477583"/>
          </a:xfrm>
          <a:prstGeom prst="roundRect">
            <a:avLst>
              <a:gd name="adj" fmla="val 50000"/>
            </a:avLst>
          </a:prstGeom>
          <a:gradFill flip="none" rotWithShape="1">
            <a:gsLst>
              <a:gs pos="44000">
                <a:schemeClr val="tx2">
                  <a:alpha val="29000"/>
                </a:schemeClr>
              </a:gs>
              <a:gs pos="0">
                <a:schemeClr val="bg2">
                  <a:alpha val="31000"/>
                </a:schemeClr>
              </a:gs>
              <a:gs pos="94000">
                <a:schemeClr val="tx1">
                  <a:alpha val="5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6" name="Rounded Rectangle 11">
            <a:extLst>
              <a:ext uri="{FF2B5EF4-FFF2-40B4-BE49-F238E27FC236}">
                <a16:creationId xmlns:a16="http://schemas.microsoft.com/office/drawing/2014/main" id="{98EC5F68-5D4B-020A-1635-740F0CDA5523}"/>
              </a:ext>
            </a:extLst>
          </p:cNvPr>
          <p:cNvSpPr/>
          <p:nvPr/>
        </p:nvSpPr>
        <p:spPr>
          <a:xfrm>
            <a:off x="6553100" y="4238991"/>
            <a:ext cx="2612613" cy="477583"/>
          </a:xfrm>
          <a:prstGeom prst="roundRect">
            <a:avLst>
              <a:gd name="adj" fmla="val 50000"/>
            </a:avLst>
          </a:prstGeom>
          <a:gradFill flip="none" rotWithShape="1">
            <a:gsLst>
              <a:gs pos="44000">
                <a:schemeClr val="tx2">
                  <a:alpha val="29000"/>
                </a:schemeClr>
              </a:gs>
              <a:gs pos="0">
                <a:schemeClr val="bg2">
                  <a:alpha val="31000"/>
                </a:schemeClr>
              </a:gs>
              <a:gs pos="94000">
                <a:schemeClr val="tx1">
                  <a:alpha val="5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7" name="Rounded Rectangle 11">
            <a:extLst>
              <a:ext uri="{FF2B5EF4-FFF2-40B4-BE49-F238E27FC236}">
                <a16:creationId xmlns:a16="http://schemas.microsoft.com/office/drawing/2014/main" id="{70E24732-6D13-D1AD-395A-CB53F258A46A}"/>
              </a:ext>
            </a:extLst>
          </p:cNvPr>
          <p:cNvSpPr/>
          <p:nvPr/>
        </p:nvSpPr>
        <p:spPr>
          <a:xfrm>
            <a:off x="6585527" y="2205389"/>
            <a:ext cx="2580185" cy="477583"/>
          </a:xfrm>
          <a:prstGeom prst="roundRect">
            <a:avLst>
              <a:gd name="adj" fmla="val 50000"/>
            </a:avLst>
          </a:prstGeom>
          <a:gradFill flip="none" rotWithShape="1">
            <a:gsLst>
              <a:gs pos="44000">
                <a:schemeClr val="tx2">
                  <a:alpha val="29000"/>
                </a:schemeClr>
              </a:gs>
              <a:gs pos="0">
                <a:schemeClr val="bg2">
                  <a:alpha val="31000"/>
                </a:schemeClr>
              </a:gs>
              <a:gs pos="94000">
                <a:schemeClr val="tx1">
                  <a:alpha val="5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8" name="Line 3">
            <a:extLst>
              <a:ext uri="{FF2B5EF4-FFF2-40B4-BE49-F238E27FC236}">
                <a16:creationId xmlns:a16="http://schemas.microsoft.com/office/drawing/2014/main" id="{F0ABD912-9131-2C5E-9EBA-80AF9566C591}"/>
              </a:ext>
            </a:extLst>
          </p:cNvPr>
          <p:cNvSpPr>
            <a:spLocks noChangeShapeType="1"/>
          </p:cNvSpPr>
          <p:nvPr/>
        </p:nvSpPr>
        <p:spPr bwMode="auto">
          <a:xfrm flipV="1">
            <a:off x="8571980" y="2981405"/>
            <a:ext cx="16846" cy="9314349"/>
          </a:xfrm>
          <a:prstGeom prst="line">
            <a:avLst/>
          </a:prstGeom>
          <a:noFill/>
          <a:ln w="63500" cap="flat" cmpd="sng">
            <a:solidFill>
              <a:schemeClr val="accent3"/>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x-none" altLang="x-none" sz="3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9" name="Line 7">
            <a:extLst>
              <a:ext uri="{FF2B5EF4-FFF2-40B4-BE49-F238E27FC236}">
                <a16:creationId xmlns:a16="http://schemas.microsoft.com/office/drawing/2014/main" id="{D50D59A0-B556-6FC0-3567-AF8DF2451F30}"/>
              </a:ext>
            </a:extLst>
          </p:cNvPr>
          <p:cNvSpPr>
            <a:spLocks noChangeShapeType="1"/>
          </p:cNvSpPr>
          <p:nvPr/>
        </p:nvSpPr>
        <p:spPr bwMode="auto">
          <a:xfrm flipH="1" flipV="1">
            <a:off x="11382549" y="2981399"/>
            <a:ext cx="57081" cy="9314349"/>
          </a:xfrm>
          <a:prstGeom prst="line">
            <a:avLst/>
          </a:prstGeom>
          <a:noFill/>
          <a:ln w="63500" cap="flat" cmpd="sng">
            <a:solidFill>
              <a:schemeClr val="accent3"/>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x-none" altLang="x-none" sz="3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0" name="Line 11">
            <a:extLst>
              <a:ext uri="{FF2B5EF4-FFF2-40B4-BE49-F238E27FC236}">
                <a16:creationId xmlns:a16="http://schemas.microsoft.com/office/drawing/2014/main" id="{C7899AC1-1286-A35F-831F-E54CD7E1C2FB}"/>
              </a:ext>
            </a:extLst>
          </p:cNvPr>
          <p:cNvSpPr>
            <a:spLocks noChangeShapeType="1"/>
          </p:cNvSpPr>
          <p:nvPr/>
        </p:nvSpPr>
        <p:spPr bwMode="auto">
          <a:xfrm flipH="1" flipV="1">
            <a:off x="14462068" y="2981400"/>
            <a:ext cx="69452" cy="9314347"/>
          </a:xfrm>
          <a:prstGeom prst="line">
            <a:avLst/>
          </a:prstGeom>
          <a:noFill/>
          <a:ln w="63500" cap="flat" cmpd="sng">
            <a:solidFill>
              <a:schemeClr val="accent3"/>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x-none" altLang="x-none" sz="32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1" name="Line 15">
            <a:extLst>
              <a:ext uri="{FF2B5EF4-FFF2-40B4-BE49-F238E27FC236}">
                <a16:creationId xmlns:a16="http://schemas.microsoft.com/office/drawing/2014/main" id="{1D6E8260-78A1-0414-0603-2176FF8CCCE1}"/>
              </a:ext>
            </a:extLst>
          </p:cNvPr>
          <p:cNvSpPr>
            <a:spLocks noChangeShapeType="1"/>
          </p:cNvSpPr>
          <p:nvPr/>
        </p:nvSpPr>
        <p:spPr bwMode="auto">
          <a:xfrm flipH="1" flipV="1">
            <a:off x="17449573" y="2970191"/>
            <a:ext cx="38049" cy="9325563"/>
          </a:xfrm>
          <a:prstGeom prst="line">
            <a:avLst/>
          </a:prstGeom>
          <a:noFill/>
          <a:ln w="63500" cap="flat" cmpd="sng">
            <a:solidFill>
              <a:schemeClr val="accent3"/>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x-none" altLang="x-none" sz="3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2" name="Line 19">
            <a:extLst>
              <a:ext uri="{FF2B5EF4-FFF2-40B4-BE49-F238E27FC236}">
                <a16:creationId xmlns:a16="http://schemas.microsoft.com/office/drawing/2014/main" id="{DCB24045-48A7-3A1C-5FD4-F9E70B2282E1}"/>
              </a:ext>
            </a:extLst>
          </p:cNvPr>
          <p:cNvSpPr>
            <a:spLocks noChangeShapeType="1"/>
          </p:cNvSpPr>
          <p:nvPr/>
        </p:nvSpPr>
        <p:spPr bwMode="auto">
          <a:xfrm flipV="1">
            <a:off x="20545158" y="2970194"/>
            <a:ext cx="10901" cy="7593029"/>
          </a:xfrm>
          <a:prstGeom prst="line">
            <a:avLst/>
          </a:prstGeom>
          <a:noFill/>
          <a:ln w="63500" cap="flat" cmpd="sng">
            <a:solidFill>
              <a:schemeClr val="accent3"/>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x-none" altLang="x-none" sz="3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Helvetica Light" charset="0"/>
            </a:endParaRPr>
          </a:p>
        </p:txBody>
      </p:sp>
      <p:grpSp>
        <p:nvGrpSpPr>
          <p:cNvPr id="13" name="Group 12">
            <a:extLst>
              <a:ext uri="{FF2B5EF4-FFF2-40B4-BE49-F238E27FC236}">
                <a16:creationId xmlns:a16="http://schemas.microsoft.com/office/drawing/2014/main" id="{91799CC5-51D0-514B-8741-4BA6675C4BDA}"/>
              </a:ext>
            </a:extLst>
          </p:cNvPr>
          <p:cNvGrpSpPr/>
          <p:nvPr/>
        </p:nvGrpSpPr>
        <p:grpSpPr>
          <a:xfrm>
            <a:off x="7987365" y="1804296"/>
            <a:ext cx="1202921" cy="1186725"/>
            <a:chOff x="9652000" y="4852292"/>
            <a:chExt cx="5080000" cy="5080001"/>
          </a:xfrm>
        </p:grpSpPr>
        <p:sp>
          <p:nvSpPr>
            <p:cNvPr id="107" name="Circle">
              <a:extLst>
                <a:ext uri="{FF2B5EF4-FFF2-40B4-BE49-F238E27FC236}">
                  <a16:creationId xmlns:a16="http://schemas.microsoft.com/office/drawing/2014/main" id="{C0115428-4FE2-2098-E640-4F63A3A92700}"/>
                </a:ext>
              </a:extLst>
            </p:cNvPr>
            <p:cNvSpPr/>
            <p:nvPr/>
          </p:nvSpPr>
          <p:spPr>
            <a:xfrm>
              <a:off x="9652000" y="4852292"/>
              <a:ext cx="5080000" cy="5080001"/>
            </a:xfrm>
            <a:prstGeom prst="ellipse">
              <a:avLst/>
            </a:prstGeom>
            <a:solidFill>
              <a:schemeClr val="accent4"/>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08" name="Circle">
              <a:extLst>
                <a:ext uri="{FF2B5EF4-FFF2-40B4-BE49-F238E27FC236}">
                  <a16:creationId xmlns:a16="http://schemas.microsoft.com/office/drawing/2014/main" id="{48900584-543B-408A-86C2-0AC6D575A891}"/>
                </a:ext>
              </a:extLst>
            </p:cNvPr>
            <p:cNvSpPr/>
            <p:nvPr/>
          </p:nvSpPr>
          <p:spPr>
            <a:xfrm>
              <a:off x="10298241" y="5487290"/>
              <a:ext cx="3810000" cy="3810001"/>
            </a:xfrm>
            <a:prstGeom prst="ellipse">
              <a:avLst/>
            </a:prstGeom>
            <a:solidFill>
              <a:schemeClr val="accent3"/>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09" name="Circle">
              <a:extLst>
                <a:ext uri="{FF2B5EF4-FFF2-40B4-BE49-F238E27FC236}">
                  <a16:creationId xmlns:a16="http://schemas.microsoft.com/office/drawing/2014/main" id="{5C86D9DD-7274-4DC9-3F03-0E6AD13D99A4}"/>
                </a:ext>
              </a:extLst>
            </p:cNvPr>
            <p:cNvSpPr/>
            <p:nvPr/>
          </p:nvSpPr>
          <p:spPr>
            <a:xfrm>
              <a:off x="10922000" y="6129077"/>
              <a:ext cx="2540000" cy="2540001"/>
            </a:xfrm>
            <a:prstGeom prst="ellipse">
              <a:avLst/>
            </a:prstGeom>
            <a:solidFill>
              <a:schemeClr val="accent2"/>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1</a:t>
              </a:r>
              <a:endParaRPr kumimoji="0"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4" name="Group 13">
            <a:extLst>
              <a:ext uri="{FF2B5EF4-FFF2-40B4-BE49-F238E27FC236}">
                <a16:creationId xmlns:a16="http://schemas.microsoft.com/office/drawing/2014/main" id="{021F6725-808C-2A7F-74FB-13948AB29CE5}"/>
              </a:ext>
            </a:extLst>
          </p:cNvPr>
          <p:cNvGrpSpPr/>
          <p:nvPr/>
        </p:nvGrpSpPr>
        <p:grpSpPr>
          <a:xfrm>
            <a:off x="10824100" y="1795156"/>
            <a:ext cx="1202921" cy="1186725"/>
            <a:chOff x="9652000" y="4852292"/>
            <a:chExt cx="5080000" cy="5080001"/>
          </a:xfrm>
        </p:grpSpPr>
        <p:sp>
          <p:nvSpPr>
            <p:cNvPr id="104" name="Circle">
              <a:extLst>
                <a:ext uri="{FF2B5EF4-FFF2-40B4-BE49-F238E27FC236}">
                  <a16:creationId xmlns:a16="http://schemas.microsoft.com/office/drawing/2014/main" id="{811393EC-F319-BD71-10B6-A24C4D3A5E16}"/>
                </a:ext>
              </a:extLst>
            </p:cNvPr>
            <p:cNvSpPr/>
            <p:nvPr/>
          </p:nvSpPr>
          <p:spPr>
            <a:xfrm>
              <a:off x="9652000" y="4852292"/>
              <a:ext cx="5080000" cy="5080001"/>
            </a:xfrm>
            <a:prstGeom prst="ellipse">
              <a:avLst/>
            </a:prstGeom>
            <a:solidFill>
              <a:schemeClr val="accent4"/>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05" name="Circle">
              <a:extLst>
                <a:ext uri="{FF2B5EF4-FFF2-40B4-BE49-F238E27FC236}">
                  <a16:creationId xmlns:a16="http://schemas.microsoft.com/office/drawing/2014/main" id="{8A8E2D23-6395-3565-2646-0791188BCC23}"/>
                </a:ext>
              </a:extLst>
            </p:cNvPr>
            <p:cNvSpPr/>
            <p:nvPr/>
          </p:nvSpPr>
          <p:spPr>
            <a:xfrm>
              <a:off x="10298241" y="5487290"/>
              <a:ext cx="3810000" cy="3810001"/>
            </a:xfrm>
            <a:prstGeom prst="ellipse">
              <a:avLst/>
            </a:prstGeom>
            <a:solidFill>
              <a:schemeClr val="accent3"/>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06" name="Circle">
              <a:extLst>
                <a:ext uri="{FF2B5EF4-FFF2-40B4-BE49-F238E27FC236}">
                  <a16:creationId xmlns:a16="http://schemas.microsoft.com/office/drawing/2014/main" id="{C606DF49-764B-BCD2-63AE-58668F591A16}"/>
                </a:ext>
              </a:extLst>
            </p:cNvPr>
            <p:cNvSpPr/>
            <p:nvPr/>
          </p:nvSpPr>
          <p:spPr>
            <a:xfrm>
              <a:off x="10922000" y="6129077"/>
              <a:ext cx="2540000" cy="2540001"/>
            </a:xfrm>
            <a:prstGeom prst="ellipse">
              <a:avLst/>
            </a:prstGeom>
            <a:solidFill>
              <a:schemeClr val="accent2"/>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2</a:t>
              </a:r>
              <a:endParaRPr kumimoji="0"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5" name="Group 14">
            <a:extLst>
              <a:ext uri="{FF2B5EF4-FFF2-40B4-BE49-F238E27FC236}">
                <a16:creationId xmlns:a16="http://schemas.microsoft.com/office/drawing/2014/main" id="{83C37D15-A7E0-E569-0DB7-1D9AB7E6D27E}"/>
              </a:ext>
            </a:extLst>
          </p:cNvPr>
          <p:cNvGrpSpPr/>
          <p:nvPr/>
        </p:nvGrpSpPr>
        <p:grpSpPr>
          <a:xfrm>
            <a:off x="13884898" y="1801011"/>
            <a:ext cx="1202921" cy="1186725"/>
            <a:chOff x="9652000" y="4852292"/>
            <a:chExt cx="5080000" cy="5080001"/>
          </a:xfrm>
        </p:grpSpPr>
        <p:sp>
          <p:nvSpPr>
            <p:cNvPr id="101" name="Circle">
              <a:extLst>
                <a:ext uri="{FF2B5EF4-FFF2-40B4-BE49-F238E27FC236}">
                  <a16:creationId xmlns:a16="http://schemas.microsoft.com/office/drawing/2014/main" id="{387B381E-11F4-F31E-B3CD-CF22C803B0CC}"/>
                </a:ext>
              </a:extLst>
            </p:cNvPr>
            <p:cNvSpPr/>
            <p:nvPr/>
          </p:nvSpPr>
          <p:spPr>
            <a:xfrm>
              <a:off x="9652000" y="4852292"/>
              <a:ext cx="5080000" cy="5080001"/>
            </a:xfrm>
            <a:prstGeom prst="ellipse">
              <a:avLst/>
            </a:prstGeom>
            <a:solidFill>
              <a:schemeClr val="accent4"/>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02" name="Circle">
              <a:extLst>
                <a:ext uri="{FF2B5EF4-FFF2-40B4-BE49-F238E27FC236}">
                  <a16:creationId xmlns:a16="http://schemas.microsoft.com/office/drawing/2014/main" id="{FE76437D-67B6-25ED-F9B7-AF1B3DB6B589}"/>
                </a:ext>
              </a:extLst>
            </p:cNvPr>
            <p:cNvSpPr/>
            <p:nvPr/>
          </p:nvSpPr>
          <p:spPr>
            <a:xfrm>
              <a:off x="10298241" y="5487290"/>
              <a:ext cx="3810000" cy="3810001"/>
            </a:xfrm>
            <a:prstGeom prst="ellipse">
              <a:avLst/>
            </a:prstGeom>
            <a:solidFill>
              <a:schemeClr val="accent3"/>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03" name="Circle">
              <a:extLst>
                <a:ext uri="{FF2B5EF4-FFF2-40B4-BE49-F238E27FC236}">
                  <a16:creationId xmlns:a16="http://schemas.microsoft.com/office/drawing/2014/main" id="{925084B6-5A46-691B-44E1-1621A9998C68}"/>
                </a:ext>
              </a:extLst>
            </p:cNvPr>
            <p:cNvSpPr/>
            <p:nvPr/>
          </p:nvSpPr>
          <p:spPr>
            <a:xfrm>
              <a:off x="10922000" y="6129077"/>
              <a:ext cx="2540000" cy="2540001"/>
            </a:xfrm>
            <a:prstGeom prst="ellipse">
              <a:avLst/>
            </a:prstGeom>
            <a:solidFill>
              <a:schemeClr val="accent2"/>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3</a:t>
              </a:r>
              <a:endParaRPr kumimoji="0"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6" name="Group 15">
            <a:extLst>
              <a:ext uri="{FF2B5EF4-FFF2-40B4-BE49-F238E27FC236}">
                <a16:creationId xmlns:a16="http://schemas.microsoft.com/office/drawing/2014/main" id="{798762B2-E0B5-194D-7CDB-BA14D5FA5AC5}"/>
              </a:ext>
            </a:extLst>
          </p:cNvPr>
          <p:cNvGrpSpPr/>
          <p:nvPr/>
        </p:nvGrpSpPr>
        <p:grpSpPr>
          <a:xfrm>
            <a:off x="16848113" y="1801011"/>
            <a:ext cx="1202921" cy="1186725"/>
            <a:chOff x="9652000" y="4852292"/>
            <a:chExt cx="5080000" cy="5080001"/>
          </a:xfrm>
        </p:grpSpPr>
        <p:sp>
          <p:nvSpPr>
            <p:cNvPr id="98" name="Circle">
              <a:extLst>
                <a:ext uri="{FF2B5EF4-FFF2-40B4-BE49-F238E27FC236}">
                  <a16:creationId xmlns:a16="http://schemas.microsoft.com/office/drawing/2014/main" id="{65F003DE-7C44-69B5-B6CB-44BF87487596}"/>
                </a:ext>
              </a:extLst>
            </p:cNvPr>
            <p:cNvSpPr/>
            <p:nvPr/>
          </p:nvSpPr>
          <p:spPr>
            <a:xfrm>
              <a:off x="9652000" y="4852292"/>
              <a:ext cx="5080000" cy="5080001"/>
            </a:xfrm>
            <a:prstGeom prst="ellipse">
              <a:avLst/>
            </a:prstGeom>
            <a:solidFill>
              <a:schemeClr val="accent4"/>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99" name="Circle">
              <a:extLst>
                <a:ext uri="{FF2B5EF4-FFF2-40B4-BE49-F238E27FC236}">
                  <a16:creationId xmlns:a16="http://schemas.microsoft.com/office/drawing/2014/main" id="{FCA1B6A4-C468-E27C-781A-A7F94C996616}"/>
                </a:ext>
              </a:extLst>
            </p:cNvPr>
            <p:cNvSpPr/>
            <p:nvPr/>
          </p:nvSpPr>
          <p:spPr>
            <a:xfrm>
              <a:off x="10298241" y="5487290"/>
              <a:ext cx="3810000" cy="3810001"/>
            </a:xfrm>
            <a:prstGeom prst="ellipse">
              <a:avLst/>
            </a:prstGeom>
            <a:solidFill>
              <a:schemeClr val="accent3"/>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00" name="Circle">
              <a:extLst>
                <a:ext uri="{FF2B5EF4-FFF2-40B4-BE49-F238E27FC236}">
                  <a16:creationId xmlns:a16="http://schemas.microsoft.com/office/drawing/2014/main" id="{B4389493-5B92-DCF0-BB70-F35ABBFA79A0}"/>
                </a:ext>
              </a:extLst>
            </p:cNvPr>
            <p:cNvSpPr/>
            <p:nvPr/>
          </p:nvSpPr>
          <p:spPr>
            <a:xfrm>
              <a:off x="10922000" y="6129077"/>
              <a:ext cx="2540000" cy="2540001"/>
            </a:xfrm>
            <a:prstGeom prst="ellipse">
              <a:avLst/>
            </a:prstGeom>
            <a:solidFill>
              <a:schemeClr val="accent2"/>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4</a:t>
              </a:r>
              <a:endParaRPr kumimoji="0"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7" name="Group 16">
            <a:extLst>
              <a:ext uri="{FF2B5EF4-FFF2-40B4-BE49-F238E27FC236}">
                <a16:creationId xmlns:a16="http://schemas.microsoft.com/office/drawing/2014/main" id="{DC01FEFE-BCFA-32D8-2A07-37A2B721030C}"/>
              </a:ext>
            </a:extLst>
          </p:cNvPr>
          <p:cNvGrpSpPr/>
          <p:nvPr/>
        </p:nvGrpSpPr>
        <p:grpSpPr>
          <a:xfrm>
            <a:off x="19965272" y="1803612"/>
            <a:ext cx="1202921" cy="1186725"/>
            <a:chOff x="9652000" y="4852292"/>
            <a:chExt cx="5080000" cy="5080001"/>
          </a:xfrm>
        </p:grpSpPr>
        <p:sp>
          <p:nvSpPr>
            <p:cNvPr id="95" name="Circle">
              <a:extLst>
                <a:ext uri="{FF2B5EF4-FFF2-40B4-BE49-F238E27FC236}">
                  <a16:creationId xmlns:a16="http://schemas.microsoft.com/office/drawing/2014/main" id="{4A241FD2-32C3-99E5-FA00-C42C8A8DCBF1}"/>
                </a:ext>
              </a:extLst>
            </p:cNvPr>
            <p:cNvSpPr/>
            <p:nvPr/>
          </p:nvSpPr>
          <p:spPr>
            <a:xfrm>
              <a:off x="9652000" y="4852292"/>
              <a:ext cx="5080000" cy="5080001"/>
            </a:xfrm>
            <a:prstGeom prst="ellipse">
              <a:avLst/>
            </a:prstGeom>
            <a:solidFill>
              <a:schemeClr val="accent4"/>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96" name="Circle">
              <a:extLst>
                <a:ext uri="{FF2B5EF4-FFF2-40B4-BE49-F238E27FC236}">
                  <a16:creationId xmlns:a16="http://schemas.microsoft.com/office/drawing/2014/main" id="{0A6B9E72-FB34-2870-5802-DBC4B1D392C2}"/>
                </a:ext>
              </a:extLst>
            </p:cNvPr>
            <p:cNvSpPr/>
            <p:nvPr/>
          </p:nvSpPr>
          <p:spPr>
            <a:xfrm>
              <a:off x="10298241" y="5487290"/>
              <a:ext cx="3810000" cy="3810001"/>
            </a:xfrm>
            <a:prstGeom prst="ellipse">
              <a:avLst/>
            </a:prstGeom>
            <a:solidFill>
              <a:schemeClr val="accent3"/>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97" name="Circle">
              <a:extLst>
                <a:ext uri="{FF2B5EF4-FFF2-40B4-BE49-F238E27FC236}">
                  <a16:creationId xmlns:a16="http://schemas.microsoft.com/office/drawing/2014/main" id="{C08BF702-3AC3-D972-E348-7DE8D80F8091}"/>
                </a:ext>
              </a:extLst>
            </p:cNvPr>
            <p:cNvSpPr/>
            <p:nvPr/>
          </p:nvSpPr>
          <p:spPr>
            <a:xfrm>
              <a:off x="10922000" y="6129077"/>
              <a:ext cx="2540000" cy="2540001"/>
            </a:xfrm>
            <a:prstGeom prst="ellipse">
              <a:avLst/>
            </a:prstGeom>
            <a:solidFill>
              <a:schemeClr val="accent2"/>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5</a:t>
              </a:r>
              <a:endParaRPr kumimoji="0"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8" name="Group 17">
            <a:extLst>
              <a:ext uri="{FF2B5EF4-FFF2-40B4-BE49-F238E27FC236}">
                <a16:creationId xmlns:a16="http://schemas.microsoft.com/office/drawing/2014/main" id="{FA4A430C-EE69-7073-B6D2-B17467AB3EE7}"/>
              </a:ext>
            </a:extLst>
          </p:cNvPr>
          <p:cNvGrpSpPr/>
          <p:nvPr/>
        </p:nvGrpSpPr>
        <p:grpSpPr>
          <a:xfrm>
            <a:off x="8508524" y="3861812"/>
            <a:ext cx="14893257" cy="143428"/>
            <a:chOff x="1816328" y="6547530"/>
            <a:chExt cx="21303615" cy="207962"/>
          </a:xfrm>
        </p:grpSpPr>
        <p:sp>
          <p:nvSpPr>
            <p:cNvPr id="60" name="Oval 23">
              <a:extLst>
                <a:ext uri="{FF2B5EF4-FFF2-40B4-BE49-F238E27FC236}">
                  <a16:creationId xmlns:a16="http://schemas.microsoft.com/office/drawing/2014/main" id="{F0485855-2828-9286-11C5-4B9DC9B46486}"/>
                </a:ext>
              </a:extLst>
            </p:cNvPr>
            <p:cNvSpPr>
              <a:spLocks/>
            </p:cNvSpPr>
            <p:nvPr/>
          </p:nvSpPr>
          <p:spPr bwMode="auto">
            <a:xfrm>
              <a:off x="2291198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61" name="Oval 24">
              <a:extLst>
                <a:ext uri="{FF2B5EF4-FFF2-40B4-BE49-F238E27FC236}">
                  <a16:creationId xmlns:a16="http://schemas.microsoft.com/office/drawing/2014/main" id="{09AC15C1-D0AF-F688-54AE-58C289A0A9E0}"/>
                </a:ext>
              </a:extLst>
            </p:cNvPr>
            <p:cNvSpPr>
              <a:spLocks/>
            </p:cNvSpPr>
            <p:nvPr/>
          </p:nvSpPr>
          <p:spPr bwMode="auto">
            <a:xfrm>
              <a:off x="24503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62" name="Oval 25">
              <a:extLst>
                <a:ext uri="{FF2B5EF4-FFF2-40B4-BE49-F238E27FC236}">
                  <a16:creationId xmlns:a16="http://schemas.microsoft.com/office/drawing/2014/main" id="{8039D089-8C82-4ED8-DA96-0AAF7FF9E0EB}"/>
                </a:ext>
              </a:extLst>
            </p:cNvPr>
            <p:cNvSpPr>
              <a:spLocks/>
            </p:cNvSpPr>
            <p:nvPr/>
          </p:nvSpPr>
          <p:spPr bwMode="auto">
            <a:xfrm>
              <a:off x="30726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63" name="Oval 26">
              <a:extLst>
                <a:ext uri="{FF2B5EF4-FFF2-40B4-BE49-F238E27FC236}">
                  <a16:creationId xmlns:a16="http://schemas.microsoft.com/office/drawing/2014/main" id="{202FC165-CD18-B090-EABC-73EAE692CF8D}"/>
                </a:ext>
              </a:extLst>
            </p:cNvPr>
            <p:cNvSpPr>
              <a:spLocks/>
            </p:cNvSpPr>
            <p:nvPr/>
          </p:nvSpPr>
          <p:spPr bwMode="auto">
            <a:xfrm>
              <a:off x="36949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64" name="Oval 27">
              <a:extLst>
                <a:ext uri="{FF2B5EF4-FFF2-40B4-BE49-F238E27FC236}">
                  <a16:creationId xmlns:a16="http://schemas.microsoft.com/office/drawing/2014/main" id="{41D04BF5-97CF-D3EA-AE8F-515ADFC590E0}"/>
                </a:ext>
              </a:extLst>
            </p:cNvPr>
            <p:cNvSpPr>
              <a:spLocks/>
            </p:cNvSpPr>
            <p:nvPr/>
          </p:nvSpPr>
          <p:spPr bwMode="auto">
            <a:xfrm>
              <a:off x="43172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65" name="Oval 28">
              <a:extLst>
                <a:ext uri="{FF2B5EF4-FFF2-40B4-BE49-F238E27FC236}">
                  <a16:creationId xmlns:a16="http://schemas.microsoft.com/office/drawing/2014/main" id="{9283B800-F62F-0FE6-9438-083CBAE32D96}"/>
                </a:ext>
              </a:extLst>
            </p:cNvPr>
            <p:cNvSpPr>
              <a:spLocks/>
            </p:cNvSpPr>
            <p:nvPr/>
          </p:nvSpPr>
          <p:spPr bwMode="auto">
            <a:xfrm>
              <a:off x="49395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66" name="Oval 29">
              <a:extLst>
                <a:ext uri="{FF2B5EF4-FFF2-40B4-BE49-F238E27FC236}">
                  <a16:creationId xmlns:a16="http://schemas.microsoft.com/office/drawing/2014/main" id="{3806F662-9F5D-9ECD-11FB-9AE4026ED38C}"/>
                </a:ext>
              </a:extLst>
            </p:cNvPr>
            <p:cNvSpPr>
              <a:spLocks/>
            </p:cNvSpPr>
            <p:nvPr/>
          </p:nvSpPr>
          <p:spPr bwMode="auto">
            <a:xfrm>
              <a:off x="55618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67" name="Oval 30">
              <a:extLst>
                <a:ext uri="{FF2B5EF4-FFF2-40B4-BE49-F238E27FC236}">
                  <a16:creationId xmlns:a16="http://schemas.microsoft.com/office/drawing/2014/main" id="{3715C103-AF80-C33E-B969-D0A030AC9D8E}"/>
                </a:ext>
              </a:extLst>
            </p:cNvPr>
            <p:cNvSpPr>
              <a:spLocks/>
            </p:cNvSpPr>
            <p:nvPr/>
          </p:nvSpPr>
          <p:spPr bwMode="auto">
            <a:xfrm>
              <a:off x="6804633"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68" name="Oval 32">
              <a:extLst>
                <a:ext uri="{FF2B5EF4-FFF2-40B4-BE49-F238E27FC236}">
                  <a16:creationId xmlns:a16="http://schemas.microsoft.com/office/drawing/2014/main" id="{C9C7D01D-C583-E991-C602-E6AA4881A579}"/>
                </a:ext>
              </a:extLst>
            </p:cNvPr>
            <p:cNvSpPr>
              <a:spLocks/>
            </p:cNvSpPr>
            <p:nvPr/>
          </p:nvSpPr>
          <p:spPr bwMode="auto">
            <a:xfrm>
              <a:off x="74271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69" name="Oval 33">
              <a:extLst>
                <a:ext uri="{FF2B5EF4-FFF2-40B4-BE49-F238E27FC236}">
                  <a16:creationId xmlns:a16="http://schemas.microsoft.com/office/drawing/2014/main" id="{1E19625C-8157-CF1F-8EE1-FACC280D57AA}"/>
                </a:ext>
              </a:extLst>
            </p:cNvPr>
            <p:cNvSpPr>
              <a:spLocks/>
            </p:cNvSpPr>
            <p:nvPr/>
          </p:nvSpPr>
          <p:spPr bwMode="auto">
            <a:xfrm>
              <a:off x="80494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70" name="Oval 34">
              <a:extLst>
                <a:ext uri="{FF2B5EF4-FFF2-40B4-BE49-F238E27FC236}">
                  <a16:creationId xmlns:a16="http://schemas.microsoft.com/office/drawing/2014/main" id="{95345A53-BEEB-AA55-6004-683CBAF635B0}"/>
                </a:ext>
              </a:extLst>
            </p:cNvPr>
            <p:cNvSpPr>
              <a:spLocks/>
            </p:cNvSpPr>
            <p:nvPr/>
          </p:nvSpPr>
          <p:spPr bwMode="auto">
            <a:xfrm>
              <a:off x="86717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71" name="Oval 35">
              <a:extLst>
                <a:ext uri="{FF2B5EF4-FFF2-40B4-BE49-F238E27FC236}">
                  <a16:creationId xmlns:a16="http://schemas.microsoft.com/office/drawing/2014/main" id="{0D83007D-079B-2836-2C8E-92AA17CBA0A5}"/>
                </a:ext>
              </a:extLst>
            </p:cNvPr>
            <p:cNvSpPr>
              <a:spLocks/>
            </p:cNvSpPr>
            <p:nvPr/>
          </p:nvSpPr>
          <p:spPr bwMode="auto">
            <a:xfrm>
              <a:off x="92940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72" name="Oval 36">
              <a:extLst>
                <a:ext uri="{FF2B5EF4-FFF2-40B4-BE49-F238E27FC236}">
                  <a16:creationId xmlns:a16="http://schemas.microsoft.com/office/drawing/2014/main" id="{22256621-BA1A-1622-8A26-DCDA009E7973}"/>
                </a:ext>
              </a:extLst>
            </p:cNvPr>
            <p:cNvSpPr>
              <a:spLocks/>
            </p:cNvSpPr>
            <p:nvPr/>
          </p:nvSpPr>
          <p:spPr bwMode="auto">
            <a:xfrm>
              <a:off x="99163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73" name="Oval 37">
              <a:extLst>
                <a:ext uri="{FF2B5EF4-FFF2-40B4-BE49-F238E27FC236}">
                  <a16:creationId xmlns:a16="http://schemas.microsoft.com/office/drawing/2014/main" id="{E7088CDE-353B-84D1-D56B-75CF1A727193}"/>
                </a:ext>
              </a:extLst>
            </p:cNvPr>
            <p:cNvSpPr>
              <a:spLocks/>
            </p:cNvSpPr>
            <p:nvPr/>
          </p:nvSpPr>
          <p:spPr bwMode="auto">
            <a:xfrm>
              <a:off x="11792757"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74" name="Oval 38">
              <a:extLst>
                <a:ext uri="{FF2B5EF4-FFF2-40B4-BE49-F238E27FC236}">
                  <a16:creationId xmlns:a16="http://schemas.microsoft.com/office/drawing/2014/main" id="{2BD0124E-DBA9-B450-723E-10FF5ECFD4B5}"/>
                </a:ext>
              </a:extLst>
            </p:cNvPr>
            <p:cNvSpPr>
              <a:spLocks/>
            </p:cNvSpPr>
            <p:nvPr/>
          </p:nvSpPr>
          <p:spPr bwMode="auto">
            <a:xfrm>
              <a:off x="111609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75" name="Oval 40">
              <a:extLst>
                <a:ext uri="{FF2B5EF4-FFF2-40B4-BE49-F238E27FC236}">
                  <a16:creationId xmlns:a16="http://schemas.microsoft.com/office/drawing/2014/main" id="{64DD9346-AAF5-B447-07CD-157F5741E436}"/>
                </a:ext>
              </a:extLst>
            </p:cNvPr>
            <p:cNvSpPr>
              <a:spLocks/>
            </p:cNvSpPr>
            <p:nvPr/>
          </p:nvSpPr>
          <p:spPr bwMode="auto">
            <a:xfrm>
              <a:off x="124055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76" name="Oval 41">
              <a:extLst>
                <a:ext uri="{FF2B5EF4-FFF2-40B4-BE49-F238E27FC236}">
                  <a16:creationId xmlns:a16="http://schemas.microsoft.com/office/drawing/2014/main" id="{75D54D0F-DEE8-32DC-75C6-785024C6FFA3}"/>
                </a:ext>
              </a:extLst>
            </p:cNvPr>
            <p:cNvSpPr>
              <a:spLocks/>
            </p:cNvSpPr>
            <p:nvPr/>
          </p:nvSpPr>
          <p:spPr bwMode="auto">
            <a:xfrm>
              <a:off x="130278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77" name="Oval 42">
              <a:extLst>
                <a:ext uri="{FF2B5EF4-FFF2-40B4-BE49-F238E27FC236}">
                  <a16:creationId xmlns:a16="http://schemas.microsoft.com/office/drawing/2014/main" id="{73CDA48C-DA62-CDB5-0033-2F9FDB4A3F8F}"/>
                </a:ext>
              </a:extLst>
            </p:cNvPr>
            <p:cNvSpPr>
              <a:spLocks/>
            </p:cNvSpPr>
            <p:nvPr/>
          </p:nvSpPr>
          <p:spPr bwMode="auto">
            <a:xfrm>
              <a:off x="136501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78" name="Oval 43">
              <a:extLst>
                <a:ext uri="{FF2B5EF4-FFF2-40B4-BE49-F238E27FC236}">
                  <a16:creationId xmlns:a16="http://schemas.microsoft.com/office/drawing/2014/main" id="{B373F35A-12A6-68D4-541A-4420B231B6C3}"/>
                </a:ext>
              </a:extLst>
            </p:cNvPr>
            <p:cNvSpPr>
              <a:spLocks/>
            </p:cNvSpPr>
            <p:nvPr/>
          </p:nvSpPr>
          <p:spPr bwMode="auto">
            <a:xfrm>
              <a:off x="142724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79" name="Oval 44">
              <a:extLst>
                <a:ext uri="{FF2B5EF4-FFF2-40B4-BE49-F238E27FC236}">
                  <a16:creationId xmlns:a16="http://schemas.microsoft.com/office/drawing/2014/main" id="{5F3E4673-C628-0B44-DA05-6B0FDE20D455}"/>
                </a:ext>
              </a:extLst>
            </p:cNvPr>
            <p:cNvSpPr>
              <a:spLocks/>
            </p:cNvSpPr>
            <p:nvPr/>
          </p:nvSpPr>
          <p:spPr bwMode="auto">
            <a:xfrm>
              <a:off x="16745343"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80" name="Oval 45">
              <a:extLst>
                <a:ext uri="{FF2B5EF4-FFF2-40B4-BE49-F238E27FC236}">
                  <a16:creationId xmlns:a16="http://schemas.microsoft.com/office/drawing/2014/main" id="{6A32B3F0-6262-C25C-FC2F-E86CBDE27CA0}"/>
                </a:ext>
              </a:extLst>
            </p:cNvPr>
            <p:cNvSpPr>
              <a:spLocks/>
            </p:cNvSpPr>
            <p:nvPr/>
          </p:nvSpPr>
          <p:spPr bwMode="auto">
            <a:xfrm>
              <a:off x="155170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81" name="Oval 46">
              <a:extLst>
                <a:ext uri="{FF2B5EF4-FFF2-40B4-BE49-F238E27FC236}">
                  <a16:creationId xmlns:a16="http://schemas.microsoft.com/office/drawing/2014/main" id="{77E5F255-894E-87D9-73C0-54ADAE0935AB}"/>
                </a:ext>
              </a:extLst>
            </p:cNvPr>
            <p:cNvSpPr>
              <a:spLocks/>
            </p:cNvSpPr>
            <p:nvPr/>
          </p:nvSpPr>
          <p:spPr bwMode="auto">
            <a:xfrm>
              <a:off x="161393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82" name="Oval 48">
              <a:extLst>
                <a:ext uri="{FF2B5EF4-FFF2-40B4-BE49-F238E27FC236}">
                  <a16:creationId xmlns:a16="http://schemas.microsoft.com/office/drawing/2014/main" id="{0874A321-98C4-0C2A-A6D2-B8BCB7E31D8D}"/>
                </a:ext>
              </a:extLst>
            </p:cNvPr>
            <p:cNvSpPr>
              <a:spLocks/>
            </p:cNvSpPr>
            <p:nvPr/>
          </p:nvSpPr>
          <p:spPr bwMode="auto">
            <a:xfrm>
              <a:off x="173823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83" name="Oval 49">
              <a:extLst>
                <a:ext uri="{FF2B5EF4-FFF2-40B4-BE49-F238E27FC236}">
                  <a16:creationId xmlns:a16="http://schemas.microsoft.com/office/drawing/2014/main" id="{076636C1-2B6F-8CC4-1D25-1BB66FDD2D03}"/>
                </a:ext>
              </a:extLst>
            </p:cNvPr>
            <p:cNvSpPr>
              <a:spLocks/>
            </p:cNvSpPr>
            <p:nvPr/>
          </p:nvSpPr>
          <p:spPr bwMode="auto">
            <a:xfrm>
              <a:off x="180046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84" name="Oval 50">
              <a:extLst>
                <a:ext uri="{FF2B5EF4-FFF2-40B4-BE49-F238E27FC236}">
                  <a16:creationId xmlns:a16="http://schemas.microsoft.com/office/drawing/2014/main" id="{815B172F-D0CF-8206-102C-605CC5D38C86}"/>
                </a:ext>
              </a:extLst>
            </p:cNvPr>
            <p:cNvSpPr>
              <a:spLocks/>
            </p:cNvSpPr>
            <p:nvPr/>
          </p:nvSpPr>
          <p:spPr bwMode="auto">
            <a:xfrm>
              <a:off x="186269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85" name="Oval 51">
              <a:extLst>
                <a:ext uri="{FF2B5EF4-FFF2-40B4-BE49-F238E27FC236}">
                  <a16:creationId xmlns:a16="http://schemas.microsoft.com/office/drawing/2014/main" id="{BB289E60-ACDA-4127-7C7D-33DE4D3B4B4D}"/>
                </a:ext>
              </a:extLst>
            </p:cNvPr>
            <p:cNvSpPr>
              <a:spLocks/>
            </p:cNvSpPr>
            <p:nvPr/>
          </p:nvSpPr>
          <p:spPr bwMode="auto">
            <a:xfrm>
              <a:off x="21730552"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86" name="Oval 52">
              <a:extLst>
                <a:ext uri="{FF2B5EF4-FFF2-40B4-BE49-F238E27FC236}">
                  <a16:creationId xmlns:a16="http://schemas.microsoft.com/office/drawing/2014/main" id="{4418A0D6-1B23-EB89-C4BF-3B093FCB70C4}"/>
                </a:ext>
              </a:extLst>
            </p:cNvPr>
            <p:cNvSpPr>
              <a:spLocks/>
            </p:cNvSpPr>
            <p:nvPr/>
          </p:nvSpPr>
          <p:spPr bwMode="auto">
            <a:xfrm>
              <a:off x="198715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87" name="Oval 53">
              <a:extLst>
                <a:ext uri="{FF2B5EF4-FFF2-40B4-BE49-F238E27FC236}">
                  <a16:creationId xmlns:a16="http://schemas.microsoft.com/office/drawing/2014/main" id="{66ADC2D0-8FA1-EAE6-B059-D8DCAD43A9D1}"/>
                </a:ext>
              </a:extLst>
            </p:cNvPr>
            <p:cNvSpPr>
              <a:spLocks/>
            </p:cNvSpPr>
            <p:nvPr/>
          </p:nvSpPr>
          <p:spPr bwMode="auto">
            <a:xfrm>
              <a:off x="204938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88" name="Oval 55">
              <a:extLst>
                <a:ext uri="{FF2B5EF4-FFF2-40B4-BE49-F238E27FC236}">
                  <a16:creationId xmlns:a16="http://schemas.microsoft.com/office/drawing/2014/main" id="{C332D45F-B695-A767-C011-5222C9CC718B}"/>
                </a:ext>
              </a:extLst>
            </p:cNvPr>
            <p:cNvSpPr>
              <a:spLocks/>
            </p:cNvSpPr>
            <p:nvPr/>
          </p:nvSpPr>
          <p:spPr bwMode="auto">
            <a:xfrm>
              <a:off x="211161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89" name="Oval 57">
              <a:extLst>
                <a:ext uri="{FF2B5EF4-FFF2-40B4-BE49-F238E27FC236}">
                  <a16:creationId xmlns:a16="http://schemas.microsoft.com/office/drawing/2014/main" id="{C30A6BD7-711C-0CC4-0AC6-6D46EA014183}"/>
                </a:ext>
              </a:extLst>
            </p:cNvPr>
            <p:cNvSpPr>
              <a:spLocks/>
            </p:cNvSpPr>
            <p:nvPr/>
          </p:nvSpPr>
          <p:spPr bwMode="auto">
            <a:xfrm>
              <a:off x="223607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90" name="Oval 24">
              <a:extLst>
                <a:ext uri="{FF2B5EF4-FFF2-40B4-BE49-F238E27FC236}">
                  <a16:creationId xmlns:a16="http://schemas.microsoft.com/office/drawing/2014/main" id="{F523695A-3A16-6EA4-A477-4D34046E6B6F}"/>
                </a:ext>
              </a:extLst>
            </p:cNvPr>
            <p:cNvSpPr>
              <a:spLocks/>
            </p:cNvSpPr>
            <p:nvPr/>
          </p:nvSpPr>
          <p:spPr bwMode="auto">
            <a:xfrm>
              <a:off x="1816328"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91" name="Oval 29">
              <a:extLst>
                <a:ext uri="{FF2B5EF4-FFF2-40B4-BE49-F238E27FC236}">
                  <a16:creationId xmlns:a16="http://schemas.microsoft.com/office/drawing/2014/main" id="{AF45F6CF-8ED0-213D-6BA9-B2185874A6E5}"/>
                </a:ext>
              </a:extLst>
            </p:cNvPr>
            <p:cNvSpPr>
              <a:spLocks/>
            </p:cNvSpPr>
            <p:nvPr/>
          </p:nvSpPr>
          <p:spPr bwMode="auto">
            <a:xfrm>
              <a:off x="6184105"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92" name="Oval 38">
              <a:extLst>
                <a:ext uri="{FF2B5EF4-FFF2-40B4-BE49-F238E27FC236}">
                  <a16:creationId xmlns:a16="http://schemas.microsoft.com/office/drawing/2014/main" id="{E2D1495A-9319-0961-B60D-64F2B337C3CD}"/>
                </a:ext>
              </a:extLst>
            </p:cNvPr>
            <p:cNvSpPr>
              <a:spLocks/>
            </p:cNvSpPr>
            <p:nvPr/>
          </p:nvSpPr>
          <p:spPr bwMode="auto">
            <a:xfrm>
              <a:off x="10537711"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93" name="Oval 45">
              <a:extLst>
                <a:ext uri="{FF2B5EF4-FFF2-40B4-BE49-F238E27FC236}">
                  <a16:creationId xmlns:a16="http://schemas.microsoft.com/office/drawing/2014/main" id="{C5680BE4-9A4C-C807-6322-37DAC171C929}"/>
                </a:ext>
              </a:extLst>
            </p:cNvPr>
            <p:cNvSpPr>
              <a:spLocks/>
            </p:cNvSpPr>
            <p:nvPr/>
          </p:nvSpPr>
          <p:spPr bwMode="auto">
            <a:xfrm>
              <a:off x="14907583"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94" name="Oval 50">
              <a:extLst>
                <a:ext uri="{FF2B5EF4-FFF2-40B4-BE49-F238E27FC236}">
                  <a16:creationId xmlns:a16="http://schemas.microsoft.com/office/drawing/2014/main" id="{8C61BBA0-EA34-28EA-80A2-B73E215C3183}"/>
                </a:ext>
              </a:extLst>
            </p:cNvPr>
            <p:cNvSpPr>
              <a:spLocks/>
            </p:cNvSpPr>
            <p:nvPr/>
          </p:nvSpPr>
          <p:spPr bwMode="auto">
            <a:xfrm>
              <a:off x="19289938"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19" name="TextBox 18">
            <a:extLst>
              <a:ext uri="{FF2B5EF4-FFF2-40B4-BE49-F238E27FC236}">
                <a16:creationId xmlns:a16="http://schemas.microsoft.com/office/drawing/2014/main" id="{05FC915C-D8F0-B566-17DC-B401968D2813}"/>
              </a:ext>
            </a:extLst>
          </p:cNvPr>
          <p:cNvSpPr txBox="1"/>
          <p:nvPr/>
        </p:nvSpPr>
        <p:spPr>
          <a:xfrm>
            <a:off x="9214295" y="2344170"/>
            <a:ext cx="1883349"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5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NLU &amp; PLU apps</a:t>
            </a:r>
          </a:p>
        </p:txBody>
      </p:sp>
      <p:sp>
        <p:nvSpPr>
          <p:cNvPr id="20" name="TextBox 19">
            <a:extLst>
              <a:ext uri="{FF2B5EF4-FFF2-40B4-BE49-F238E27FC236}">
                <a16:creationId xmlns:a16="http://schemas.microsoft.com/office/drawing/2014/main" id="{3158292A-2088-AE80-AB1E-6C119349A32A}"/>
              </a:ext>
            </a:extLst>
          </p:cNvPr>
          <p:cNvSpPr txBox="1"/>
          <p:nvPr/>
        </p:nvSpPr>
        <p:spPr>
          <a:xfrm>
            <a:off x="18047282" y="2141071"/>
            <a:ext cx="177840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Reasoning, planning actions required  </a:t>
            </a:r>
          </a:p>
        </p:txBody>
      </p:sp>
      <p:sp>
        <p:nvSpPr>
          <p:cNvPr id="21" name="TextBox 20">
            <a:extLst>
              <a:ext uri="{FF2B5EF4-FFF2-40B4-BE49-F238E27FC236}">
                <a16:creationId xmlns:a16="http://schemas.microsoft.com/office/drawing/2014/main" id="{F7F07E27-5CC4-1679-5921-086D3EB771ED}"/>
              </a:ext>
            </a:extLst>
          </p:cNvPr>
          <p:cNvSpPr txBox="1"/>
          <p:nvPr/>
        </p:nvSpPr>
        <p:spPr>
          <a:xfrm>
            <a:off x="8576486" y="4050281"/>
            <a:ext cx="2851486" cy="30110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lvl="0" indent="-285750" algn="l" defTabSz="8255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Entity resolution ; Sentiment analysis;  Completion;  Email routing ; summarization; structured data extraction </a:t>
            </a:r>
          </a:p>
          <a:p>
            <a:pPr marL="285750" marR="0" lvl="0" indent="-285750" algn="l" defTabSz="8255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Code completion; Functional business rules extraction from code; Business rules classification;  Business rules standardization (e.g. SBVR) </a:t>
            </a:r>
          </a:p>
        </p:txBody>
      </p:sp>
      <p:sp>
        <p:nvSpPr>
          <p:cNvPr id="22" name="TextBox 21">
            <a:extLst>
              <a:ext uri="{FF2B5EF4-FFF2-40B4-BE49-F238E27FC236}">
                <a16:creationId xmlns:a16="http://schemas.microsoft.com/office/drawing/2014/main" id="{D5F116C8-53C3-A7F5-A88A-0F4B6F1FF135}"/>
              </a:ext>
            </a:extLst>
          </p:cNvPr>
          <p:cNvSpPr txBox="1"/>
          <p:nvPr/>
        </p:nvSpPr>
        <p:spPr>
          <a:xfrm>
            <a:off x="11523304" y="4121269"/>
            <a:ext cx="2839808" cy="20415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lvl="0" indent="-285750" algn="l" defTabSz="8255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Internal Question-answering systems.</a:t>
            </a:r>
          </a:p>
          <a:p>
            <a:pPr marL="285750" marR="0" lvl="0" indent="-285750" algn="l" defTabSz="8255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Customer Facing Conversational AI systems</a:t>
            </a:r>
          </a:p>
          <a:p>
            <a:pPr marL="285750" marR="0" lvl="0" indent="-285750" algn="l" defTabSz="8255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Knowledge base construction</a:t>
            </a:r>
          </a:p>
          <a:p>
            <a:pPr marL="285750" marR="0" lvl="0" indent="-285750" algn="l" defTabSz="8255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Recommender systems</a:t>
            </a:r>
            <a:endPar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grpSp>
        <p:nvGrpSpPr>
          <p:cNvPr id="23" name="Group 22">
            <a:extLst>
              <a:ext uri="{FF2B5EF4-FFF2-40B4-BE49-F238E27FC236}">
                <a16:creationId xmlns:a16="http://schemas.microsoft.com/office/drawing/2014/main" id="{30EE8D82-A73B-797D-7C98-0B5E12C3BC44}"/>
              </a:ext>
            </a:extLst>
          </p:cNvPr>
          <p:cNvGrpSpPr/>
          <p:nvPr/>
        </p:nvGrpSpPr>
        <p:grpSpPr>
          <a:xfrm>
            <a:off x="11348675" y="5852391"/>
            <a:ext cx="150756" cy="997702"/>
            <a:chOff x="1827208" y="9806233"/>
            <a:chExt cx="215645" cy="1446611"/>
          </a:xfrm>
        </p:grpSpPr>
        <p:sp>
          <p:nvSpPr>
            <p:cNvPr id="56" name="Oval 54">
              <a:extLst>
                <a:ext uri="{FF2B5EF4-FFF2-40B4-BE49-F238E27FC236}">
                  <a16:creationId xmlns:a16="http://schemas.microsoft.com/office/drawing/2014/main" id="{7453B1C2-6AA8-A04C-6AD2-15320429C60D}"/>
                </a:ext>
              </a:extLst>
            </p:cNvPr>
            <p:cNvSpPr>
              <a:spLocks/>
            </p:cNvSpPr>
            <p:nvPr/>
          </p:nvSpPr>
          <p:spPr bwMode="auto">
            <a:xfrm>
              <a:off x="1831849" y="9806233"/>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7" name="Oval 54">
              <a:extLst>
                <a:ext uri="{FF2B5EF4-FFF2-40B4-BE49-F238E27FC236}">
                  <a16:creationId xmlns:a16="http://schemas.microsoft.com/office/drawing/2014/main" id="{F3291D8A-C114-39C2-0044-DA98F305568B}"/>
                </a:ext>
              </a:extLst>
            </p:cNvPr>
            <p:cNvSpPr>
              <a:spLocks/>
            </p:cNvSpPr>
            <p:nvPr/>
          </p:nvSpPr>
          <p:spPr bwMode="auto">
            <a:xfrm>
              <a:off x="1827208" y="10219116"/>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8" name="Oval 54">
              <a:extLst>
                <a:ext uri="{FF2B5EF4-FFF2-40B4-BE49-F238E27FC236}">
                  <a16:creationId xmlns:a16="http://schemas.microsoft.com/office/drawing/2014/main" id="{1D7551D1-C643-E518-E843-56777B3B9467}"/>
                </a:ext>
              </a:extLst>
            </p:cNvPr>
            <p:cNvSpPr>
              <a:spLocks/>
            </p:cNvSpPr>
            <p:nvPr/>
          </p:nvSpPr>
          <p:spPr bwMode="auto">
            <a:xfrm>
              <a:off x="1834891" y="10631999"/>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9" name="Oval 54">
              <a:extLst>
                <a:ext uri="{FF2B5EF4-FFF2-40B4-BE49-F238E27FC236}">
                  <a16:creationId xmlns:a16="http://schemas.microsoft.com/office/drawing/2014/main" id="{683CAB3B-B6F5-1040-5511-DB32DF9E488B}"/>
                </a:ext>
              </a:extLst>
            </p:cNvPr>
            <p:cNvSpPr>
              <a:spLocks/>
            </p:cNvSpPr>
            <p:nvPr/>
          </p:nvSpPr>
          <p:spPr bwMode="auto">
            <a:xfrm>
              <a:off x="1830618" y="11044882"/>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4" name="Group 23">
            <a:extLst>
              <a:ext uri="{FF2B5EF4-FFF2-40B4-BE49-F238E27FC236}">
                <a16:creationId xmlns:a16="http://schemas.microsoft.com/office/drawing/2014/main" id="{A397E0BF-80F5-A76C-CD2D-C1492A1E52EF}"/>
              </a:ext>
            </a:extLst>
          </p:cNvPr>
          <p:cNvGrpSpPr/>
          <p:nvPr/>
        </p:nvGrpSpPr>
        <p:grpSpPr>
          <a:xfrm>
            <a:off x="14412467" y="5861530"/>
            <a:ext cx="150756" cy="997702"/>
            <a:chOff x="1827208" y="9806233"/>
            <a:chExt cx="215645" cy="1446611"/>
          </a:xfrm>
        </p:grpSpPr>
        <p:sp>
          <p:nvSpPr>
            <p:cNvPr id="52" name="Oval 54">
              <a:extLst>
                <a:ext uri="{FF2B5EF4-FFF2-40B4-BE49-F238E27FC236}">
                  <a16:creationId xmlns:a16="http://schemas.microsoft.com/office/drawing/2014/main" id="{8B2BE80D-06FF-7798-A7B1-3E141DD9C322}"/>
                </a:ext>
              </a:extLst>
            </p:cNvPr>
            <p:cNvSpPr>
              <a:spLocks/>
            </p:cNvSpPr>
            <p:nvPr/>
          </p:nvSpPr>
          <p:spPr bwMode="auto">
            <a:xfrm>
              <a:off x="1831849" y="9806233"/>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3" name="Oval 54">
              <a:extLst>
                <a:ext uri="{FF2B5EF4-FFF2-40B4-BE49-F238E27FC236}">
                  <a16:creationId xmlns:a16="http://schemas.microsoft.com/office/drawing/2014/main" id="{7EFC93D2-95F2-0DB4-E111-1F66E90710C1}"/>
                </a:ext>
              </a:extLst>
            </p:cNvPr>
            <p:cNvSpPr>
              <a:spLocks/>
            </p:cNvSpPr>
            <p:nvPr/>
          </p:nvSpPr>
          <p:spPr bwMode="auto">
            <a:xfrm>
              <a:off x="1827208" y="10219116"/>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4" name="Oval 54">
              <a:extLst>
                <a:ext uri="{FF2B5EF4-FFF2-40B4-BE49-F238E27FC236}">
                  <a16:creationId xmlns:a16="http://schemas.microsoft.com/office/drawing/2014/main" id="{5303A1C5-57BC-2A42-258A-78DD75F37980}"/>
                </a:ext>
              </a:extLst>
            </p:cNvPr>
            <p:cNvSpPr>
              <a:spLocks/>
            </p:cNvSpPr>
            <p:nvPr/>
          </p:nvSpPr>
          <p:spPr bwMode="auto">
            <a:xfrm>
              <a:off x="1834891" y="10631999"/>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5" name="Oval 54">
              <a:extLst>
                <a:ext uri="{FF2B5EF4-FFF2-40B4-BE49-F238E27FC236}">
                  <a16:creationId xmlns:a16="http://schemas.microsoft.com/office/drawing/2014/main" id="{3D60D1CD-437F-C16E-2BFD-A6DDE662EFDC}"/>
                </a:ext>
              </a:extLst>
            </p:cNvPr>
            <p:cNvSpPr>
              <a:spLocks/>
            </p:cNvSpPr>
            <p:nvPr/>
          </p:nvSpPr>
          <p:spPr bwMode="auto">
            <a:xfrm>
              <a:off x="1830618" y="11044882"/>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5" name="Group 24">
            <a:extLst>
              <a:ext uri="{FF2B5EF4-FFF2-40B4-BE49-F238E27FC236}">
                <a16:creationId xmlns:a16="http://schemas.microsoft.com/office/drawing/2014/main" id="{D1CBEBE1-2C3E-AC2B-556A-DEE503D437F0}"/>
              </a:ext>
            </a:extLst>
          </p:cNvPr>
          <p:cNvGrpSpPr/>
          <p:nvPr/>
        </p:nvGrpSpPr>
        <p:grpSpPr>
          <a:xfrm>
            <a:off x="17375480" y="5861530"/>
            <a:ext cx="150756" cy="997702"/>
            <a:chOff x="1827208" y="9806233"/>
            <a:chExt cx="215645" cy="1446611"/>
          </a:xfrm>
        </p:grpSpPr>
        <p:sp>
          <p:nvSpPr>
            <p:cNvPr id="47" name="Oval 54">
              <a:extLst>
                <a:ext uri="{FF2B5EF4-FFF2-40B4-BE49-F238E27FC236}">
                  <a16:creationId xmlns:a16="http://schemas.microsoft.com/office/drawing/2014/main" id="{DCE9D5EA-6377-3E00-E790-E5D13B419869}"/>
                </a:ext>
              </a:extLst>
            </p:cNvPr>
            <p:cNvSpPr>
              <a:spLocks/>
            </p:cNvSpPr>
            <p:nvPr/>
          </p:nvSpPr>
          <p:spPr bwMode="auto">
            <a:xfrm>
              <a:off x="1831849" y="9806233"/>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48" name="Oval 54">
              <a:extLst>
                <a:ext uri="{FF2B5EF4-FFF2-40B4-BE49-F238E27FC236}">
                  <a16:creationId xmlns:a16="http://schemas.microsoft.com/office/drawing/2014/main" id="{7BE7989D-B6ED-4D65-FA41-8E18F6B907A0}"/>
                </a:ext>
              </a:extLst>
            </p:cNvPr>
            <p:cNvSpPr>
              <a:spLocks/>
            </p:cNvSpPr>
            <p:nvPr/>
          </p:nvSpPr>
          <p:spPr bwMode="auto">
            <a:xfrm>
              <a:off x="1827208" y="10219116"/>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49" name="Oval 54">
              <a:extLst>
                <a:ext uri="{FF2B5EF4-FFF2-40B4-BE49-F238E27FC236}">
                  <a16:creationId xmlns:a16="http://schemas.microsoft.com/office/drawing/2014/main" id="{B05C1D68-76A4-9537-69D0-724C9E57AEA2}"/>
                </a:ext>
              </a:extLst>
            </p:cNvPr>
            <p:cNvSpPr>
              <a:spLocks/>
            </p:cNvSpPr>
            <p:nvPr/>
          </p:nvSpPr>
          <p:spPr bwMode="auto">
            <a:xfrm>
              <a:off x="1834891" y="10631999"/>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 name="Oval 54">
              <a:extLst>
                <a:ext uri="{FF2B5EF4-FFF2-40B4-BE49-F238E27FC236}">
                  <a16:creationId xmlns:a16="http://schemas.microsoft.com/office/drawing/2014/main" id="{48352771-FFD5-DD23-6BD3-CFE6E50C9F10}"/>
                </a:ext>
              </a:extLst>
            </p:cNvPr>
            <p:cNvSpPr>
              <a:spLocks/>
            </p:cNvSpPr>
            <p:nvPr/>
          </p:nvSpPr>
          <p:spPr bwMode="auto">
            <a:xfrm>
              <a:off x="1830618" y="11044882"/>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6" name="Group 25">
            <a:extLst>
              <a:ext uri="{FF2B5EF4-FFF2-40B4-BE49-F238E27FC236}">
                <a16:creationId xmlns:a16="http://schemas.microsoft.com/office/drawing/2014/main" id="{FBFFC28E-D7EE-A597-8088-657D3B24573E}"/>
              </a:ext>
            </a:extLst>
          </p:cNvPr>
          <p:cNvGrpSpPr/>
          <p:nvPr/>
        </p:nvGrpSpPr>
        <p:grpSpPr>
          <a:xfrm>
            <a:off x="20484169" y="5861530"/>
            <a:ext cx="150756" cy="997702"/>
            <a:chOff x="1827208" y="9806233"/>
            <a:chExt cx="215645" cy="1446611"/>
          </a:xfrm>
        </p:grpSpPr>
        <p:sp>
          <p:nvSpPr>
            <p:cNvPr id="43" name="Oval 54">
              <a:extLst>
                <a:ext uri="{FF2B5EF4-FFF2-40B4-BE49-F238E27FC236}">
                  <a16:creationId xmlns:a16="http://schemas.microsoft.com/office/drawing/2014/main" id="{750E7399-D41C-FB7F-B2B1-461B31B7E81F}"/>
                </a:ext>
              </a:extLst>
            </p:cNvPr>
            <p:cNvSpPr>
              <a:spLocks/>
            </p:cNvSpPr>
            <p:nvPr/>
          </p:nvSpPr>
          <p:spPr bwMode="auto">
            <a:xfrm>
              <a:off x="1831849" y="9806233"/>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44" name="Oval 54">
              <a:extLst>
                <a:ext uri="{FF2B5EF4-FFF2-40B4-BE49-F238E27FC236}">
                  <a16:creationId xmlns:a16="http://schemas.microsoft.com/office/drawing/2014/main" id="{27696BA1-67C6-CDA9-4B1F-5A2CE399B481}"/>
                </a:ext>
              </a:extLst>
            </p:cNvPr>
            <p:cNvSpPr>
              <a:spLocks/>
            </p:cNvSpPr>
            <p:nvPr/>
          </p:nvSpPr>
          <p:spPr bwMode="auto">
            <a:xfrm>
              <a:off x="1827208" y="10219116"/>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45" name="Oval 54">
              <a:extLst>
                <a:ext uri="{FF2B5EF4-FFF2-40B4-BE49-F238E27FC236}">
                  <a16:creationId xmlns:a16="http://schemas.microsoft.com/office/drawing/2014/main" id="{9D0BCE96-E558-3826-BB60-29405CC8B7EB}"/>
                </a:ext>
              </a:extLst>
            </p:cNvPr>
            <p:cNvSpPr>
              <a:spLocks/>
            </p:cNvSpPr>
            <p:nvPr/>
          </p:nvSpPr>
          <p:spPr bwMode="auto">
            <a:xfrm>
              <a:off x="1834891" y="10631999"/>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46" name="Oval 54">
              <a:extLst>
                <a:ext uri="{FF2B5EF4-FFF2-40B4-BE49-F238E27FC236}">
                  <a16:creationId xmlns:a16="http://schemas.microsoft.com/office/drawing/2014/main" id="{61F283E0-784D-E791-5DB8-5CF4596E07FD}"/>
                </a:ext>
              </a:extLst>
            </p:cNvPr>
            <p:cNvSpPr>
              <a:spLocks/>
            </p:cNvSpPr>
            <p:nvPr/>
          </p:nvSpPr>
          <p:spPr bwMode="auto">
            <a:xfrm>
              <a:off x="1830618" y="11044882"/>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27" name="TextBox 26">
            <a:extLst>
              <a:ext uri="{FF2B5EF4-FFF2-40B4-BE49-F238E27FC236}">
                <a16:creationId xmlns:a16="http://schemas.microsoft.com/office/drawing/2014/main" id="{4D6BC6AA-E8CD-5C51-35D0-31400E01487C}"/>
              </a:ext>
            </a:extLst>
          </p:cNvPr>
          <p:cNvSpPr txBox="1"/>
          <p:nvPr/>
        </p:nvSpPr>
        <p:spPr>
          <a:xfrm>
            <a:off x="6847729" y="2158521"/>
            <a:ext cx="1261878"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ts val="33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Scenario</a:t>
            </a:r>
          </a:p>
        </p:txBody>
      </p:sp>
      <p:sp>
        <p:nvSpPr>
          <p:cNvPr id="28" name="TextBox 27">
            <a:extLst>
              <a:ext uri="{FF2B5EF4-FFF2-40B4-BE49-F238E27FC236}">
                <a16:creationId xmlns:a16="http://schemas.microsoft.com/office/drawing/2014/main" id="{989CE308-6F41-FD6C-CD73-3C35BA9C1FE9}"/>
              </a:ext>
            </a:extLst>
          </p:cNvPr>
          <p:cNvSpPr txBox="1"/>
          <p:nvPr/>
        </p:nvSpPr>
        <p:spPr>
          <a:xfrm>
            <a:off x="6815301" y="4192123"/>
            <a:ext cx="1769747"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ts val="33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Business Examples</a:t>
            </a:r>
          </a:p>
        </p:txBody>
      </p:sp>
      <p:sp>
        <p:nvSpPr>
          <p:cNvPr id="29" name="TextBox 28">
            <a:extLst>
              <a:ext uri="{FF2B5EF4-FFF2-40B4-BE49-F238E27FC236}">
                <a16:creationId xmlns:a16="http://schemas.microsoft.com/office/drawing/2014/main" id="{ACA4EAC0-05A8-DF6F-5F55-8FF3479917EE}"/>
              </a:ext>
            </a:extLst>
          </p:cNvPr>
          <p:cNvSpPr txBox="1"/>
          <p:nvPr/>
        </p:nvSpPr>
        <p:spPr>
          <a:xfrm>
            <a:off x="6700452" y="6980653"/>
            <a:ext cx="1842284"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ts val="33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Architectural Design</a:t>
            </a:r>
          </a:p>
        </p:txBody>
      </p:sp>
      <p:sp>
        <p:nvSpPr>
          <p:cNvPr id="30" name="TextBox 29">
            <a:extLst>
              <a:ext uri="{FF2B5EF4-FFF2-40B4-BE49-F238E27FC236}">
                <a16:creationId xmlns:a16="http://schemas.microsoft.com/office/drawing/2014/main" id="{93426756-4BD7-CE15-16AE-1B7960F0F058}"/>
              </a:ext>
            </a:extLst>
          </p:cNvPr>
          <p:cNvSpPr txBox="1"/>
          <p:nvPr/>
        </p:nvSpPr>
        <p:spPr>
          <a:xfrm>
            <a:off x="8683298" y="7132641"/>
            <a:ext cx="2916896"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LLMs off the shelf</a:t>
            </a:r>
          </a:p>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Prompt Engineering </a:t>
            </a:r>
          </a:p>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Chaining </a:t>
            </a:r>
          </a:p>
        </p:txBody>
      </p:sp>
      <p:sp>
        <p:nvSpPr>
          <p:cNvPr id="31" name="TextBox 30">
            <a:extLst>
              <a:ext uri="{FF2B5EF4-FFF2-40B4-BE49-F238E27FC236}">
                <a16:creationId xmlns:a16="http://schemas.microsoft.com/office/drawing/2014/main" id="{FEA65174-EB87-4E8B-ADA5-CDB2D81E1E70}"/>
              </a:ext>
            </a:extLst>
          </p:cNvPr>
          <p:cNvSpPr txBox="1"/>
          <p:nvPr/>
        </p:nvSpPr>
        <p:spPr>
          <a:xfrm>
            <a:off x="12027021" y="2258521"/>
            <a:ext cx="230722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Dynamic company knowledge required </a:t>
            </a:r>
          </a:p>
        </p:txBody>
      </p:sp>
      <p:sp>
        <p:nvSpPr>
          <p:cNvPr id="32" name="TextBox 31">
            <a:extLst>
              <a:ext uri="{FF2B5EF4-FFF2-40B4-BE49-F238E27FC236}">
                <a16:creationId xmlns:a16="http://schemas.microsoft.com/office/drawing/2014/main" id="{07222770-B278-AC75-53D6-AFB9EA5217B6}"/>
              </a:ext>
            </a:extLst>
          </p:cNvPr>
          <p:cNvSpPr txBox="1"/>
          <p:nvPr/>
        </p:nvSpPr>
        <p:spPr>
          <a:xfrm>
            <a:off x="11535757" y="6919668"/>
            <a:ext cx="2916896"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RAG systems built around LLMs    </a:t>
            </a:r>
          </a:p>
        </p:txBody>
      </p:sp>
      <p:sp>
        <p:nvSpPr>
          <p:cNvPr id="33" name="TextBox 32">
            <a:extLst>
              <a:ext uri="{FF2B5EF4-FFF2-40B4-BE49-F238E27FC236}">
                <a16:creationId xmlns:a16="http://schemas.microsoft.com/office/drawing/2014/main" id="{79117825-3EB4-48D8-A53C-CF1002F31BB9}"/>
              </a:ext>
            </a:extLst>
          </p:cNvPr>
          <p:cNvSpPr txBox="1"/>
          <p:nvPr/>
        </p:nvSpPr>
        <p:spPr>
          <a:xfrm>
            <a:off x="15076981" y="2309201"/>
            <a:ext cx="190799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Model adaptation required  </a:t>
            </a:r>
          </a:p>
        </p:txBody>
      </p:sp>
      <p:sp>
        <p:nvSpPr>
          <p:cNvPr id="34" name="TextBox 33">
            <a:extLst>
              <a:ext uri="{FF2B5EF4-FFF2-40B4-BE49-F238E27FC236}">
                <a16:creationId xmlns:a16="http://schemas.microsoft.com/office/drawing/2014/main" id="{CBAD6821-220A-9943-D140-08E1CD7CAC9B}"/>
              </a:ext>
            </a:extLst>
          </p:cNvPr>
          <p:cNvSpPr txBox="1"/>
          <p:nvPr/>
        </p:nvSpPr>
        <p:spPr>
          <a:xfrm>
            <a:off x="14595129" y="3888131"/>
            <a:ext cx="2839808" cy="2641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lvl="0" indent="-285750" algn="l" defTabSz="825500" rtl="0" eaLnBrk="1" fontAlgn="auto" latinLnBrk="0" hangingPunct="0">
              <a:lnSpc>
                <a:spcPts val="33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Sound more like a medical professional, </a:t>
            </a:r>
          </a:p>
          <a:p>
            <a:pPr marL="285750" marR="0" lvl="0" indent="-285750" algn="l" defTabSz="825500" rtl="0" eaLnBrk="1" fontAlgn="auto" latinLnBrk="0" hangingPunct="0">
              <a:lnSpc>
                <a:spcPts val="33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Write in a poetic style, or </a:t>
            </a:r>
          </a:p>
          <a:p>
            <a:pPr marL="285750" marR="0" lvl="0" indent="-285750" algn="l" defTabSz="825500" rtl="0" eaLnBrk="1" fontAlgn="auto" latinLnBrk="0" hangingPunct="0">
              <a:lnSpc>
                <a:spcPts val="33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Use the jargon of a specific industry (Real Estate, Banking, etc.) </a:t>
            </a:r>
            <a:endPar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35" name="TextBox 34">
            <a:extLst>
              <a:ext uri="{FF2B5EF4-FFF2-40B4-BE49-F238E27FC236}">
                <a16:creationId xmlns:a16="http://schemas.microsoft.com/office/drawing/2014/main" id="{85A90E20-84AF-4463-E6A9-E18005346E4F}"/>
              </a:ext>
            </a:extLst>
          </p:cNvPr>
          <p:cNvSpPr txBox="1"/>
          <p:nvPr/>
        </p:nvSpPr>
        <p:spPr>
          <a:xfrm>
            <a:off x="14604627" y="7132641"/>
            <a:ext cx="2916896"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Finetuning</a:t>
            </a:r>
          </a:p>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Prompt engineering</a:t>
            </a:r>
          </a:p>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Chaining </a:t>
            </a:r>
          </a:p>
        </p:txBody>
      </p:sp>
      <p:sp>
        <p:nvSpPr>
          <p:cNvPr id="36" name="TextBox 35">
            <a:extLst>
              <a:ext uri="{FF2B5EF4-FFF2-40B4-BE49-F238E27FC236}">
                <a16:creationId xmlns:a16="http://schemas.microsoft.com/office/drawing/2014/main" id="{EE61885B-3A39-A240-E566-A6827140B996}"/>
              </a:ext>
            </a:extLst>
          </p:cNvPr>
          <p:cNvSpPr txBox="1"/>
          <p:nvPr/>
        </p:nvSpPr>
        <p:spPr>
          <a:xfrm>
            <a:off x="17470141" y="3971244"/>
            <a:ext cx="3018201" cy="333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lvl="0" indent="-285750" algn="l" defTabSz="8255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Integrate an LLM agent in a supply chain management system to analyze data and make predictions about demand and inventory needs.</a:t>
            </a:r>
          </a:p>
          <a:p>
            <a:pPr marL="285750" marR="0" lvl="0" indent="-285750" algn="l" defTabSz="8255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Include an LLM agent in a financial trading platform to analyze market trends and provide investment recommendations.</a:t>
            </a:r>
          </a:p>
        </p:txBody>
      </p:sp>
      <p:sp>
        <p:nvSpPr>
          <p:cNvPr id="37" name="TextBox 36">
            <a:extLst>
              <a:ext uri="{FF2B5EF4-FFF2-40B4-BE49-F238E27FC236}">
                <a16:creationId xmlns:a16="http://schemas.microsoft.com/office/drawing/2014/main" id="{DC471F78-775B-4926-4D70-0745623DAD61}"/>
              </a:ext>
            </a:extLst>
          </p:cNvPr>
          <p:cNvSpPr txBox="1"/>
          <p:nvPr/>
        </p:nvSpPr>
        <p:spPr>
          <a:xfrm>
            <a:off x="17660559" y="7278058"/>
            <a:ext cx="2916896"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RAG </a:t>
            </a:r>
          </a:p>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Agents</a:t>
            </a:r>
          </a:p>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Plugins</a:t>
            </a:r>
          </a:p>
        </p:txBody>
      </p:sp>
      <p:sp>
        <p:nvSpPr>
          <p:cNvPr id="38" name="TextBox 37">
            <a:extLst>
              <a:ext uri="{FF2B5EF4-FFF2-40B4-BE49-F238E27FC236}">
                <a16:creationId xmlns:a16="http://schemas.microsoft.com/office/drawing/2014/main" id="{87A55F01-33B1-0797-487B-991D52F7E1C3}"/>
              </a:ext>
            </a:extLst>
          </p:cNvPr>
          <p:cNvSpPr txBox="1"/>
          <p:nvPr/>
        </p:nvSpPr>
        <p:spPr>
          <a:xfrm>
            <a:off x="21130831" y="2140209"/>
            <a:ext cx="275671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Interaction of different parts of a business process is required  </a:t>
            </a:r>
          </a:p>
        </p:txBody>
      </p:sp>
      <p:sp>
        <p:nvSpPr>
          <p:cNvPr id="39" name="TextBox 38">
            <a:extLst>
              <a:ext uri="{FF2B5EF4-FFF2-40B4-BE49-F238E27FC236}">
                <a16:creationId xmlns:a16="http://schemas.microsoft.com/office/drawing/2014/main" id="{F6886B98-08BF-FFC6-2322-52A6C28632DD}"/>
              </a:ext>
            </a:extLst>
          </p:cNvPr>
          <p:cNvSpPr txBox="1"/>
          <p:nvPr/>
        </p:nvSpPr>
        <p:spPr>
          <a:xfrm>
            <a:off x="20634926" y="4239745"/>
            <a:ext cx="2641517"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lvl="0" indent="-285750" algn="l" defTabSz="8255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Automation of a complex business or IT process. </a:t>
            </a:r>
          </a:p>
        </p:txBody>
      </p:sp>
      <p:sp>
        <p:nvSpPr>
          <p:cNvPr id="40" name="TextBox 39">
            <a:extLst>
              <a:ext uri="{FF2B5EF4-FFF2-40B4-BE49-F238E27FC236}">
                <a16:creationId xmlns:a16="http://schemas.microsoft.com/office/drawing/2014/main" id="{5A730342-0E90-6198-A396-F09F737E1BC5}"/>
              </a:ext>
            </a:extLst>
          </p:cNvPr>
          <p:cNvSpPr txBox="1"/>
          <p:nvPr/>
        </p:nvSpPr>
        <p:spPr>
          <a:xfrm>
            <a:off x="20850012" y="7134453"/>
            <a:ext cx="280592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RAG </a:t>
            </a:r>
          </a:p>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Agents</a:t>
            </a:r>
          </a:p>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Plugins</a:t>
            </a:r>
          </a:p>
          <a:p>
            <a:pPr marL="342900" marR="0" lvl="0" indent="-3429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Multi-Agents system </a:t>
            </a:r>
          </a:p>
        </p:txBody>
      </p:sp>
      <p:sp>
        <p:nvSpPr>
          <p:cNvPr id="41" name="Right Arrow 32">
            <a:extLst>
              <a:ext uri="{FF2B5EF4-FFF2-40B4-BE49-F238E27FC236}">
                <a16:creationId xmlns:a16="http://schemas.microsoft.com/office/drawing/2014/main" id="{B8565B3B-4542-5800-EC70-C8F0C49D4097}"/>
              </a:ext>
            </a:extLst>
          </p:cNvPr>
          <p:cNvSpPr/>
          <p:nvPr/>
        </p:nvSpPr>
        <p:spPr>
          <a:xfrm>
            <a:off x="6897566" y="1318482"/>
            <a:ext cx="16358830" cy="367385"/>
          </a:xfrm>
          <a:prstGeom prst="rightArrow">
            <a:avLst>
              <a:gd name="adj1" fmla="val 57984"/>
              <a:gd name="adj2" fmla="val 86642"/>
            </a:avLst>
          </a:prstGeom>
          <a:gradFill>
            <a:gsLst>
              <a:gs pos="47000">
                <a:srgbClr val="708A8F">
                  <a:alpha val="81000"/>
                </a:srgbClr>
              </a:gs>
              <a:gs pos="0">
                <a:schemeClr val="accent1">
                  <a:alpha val="83000"/>
                </a:schemeClr>
              </a:gs>
              <a:gs pos="100000">
                <a:schemeClr val="accent4">
                  <a:alpha val="57000"/>
                </a:schemeClr>
              </a:gs>
            </a:gsLst>
            <a:lin ang="2439039"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42" name="TextBox 41">
            <a:extLst>
              <a:ext uri="{FF2B5EF4-FFF2-40B4-BE49-F238E27FC236}">
                <a16:creationId xmlns:a16="http://schemas.microsoft.com/office/drawing/2014/main" id="{1078B5E5-2FA9-3EF0-FF9E-D825345003B3}"/>
              </a:ext>
            </a:extLst>
          </p:cNvPr>
          <p:cNvSpPr txBox="1"/>
          <p:nvPr/>
        </p:nvSpPr>
        <p:spPr>
          <a:xfrm>
            <a:off x="17556314" y="921040"/>
            <a:ext cx="5063980"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ts val="33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Complexity and organization maturity</a:t>
            </a:r>
          </a:p>
        </p:txBody>
      </p:sp>
      <p:sp>
        <p:nvSpPr>
          <p:cNvPr id="113" name="Rounded Rectangle 11">
            <a:extLst>
              <a:ext uri="{FF2B5EF4-FFF2-40B4-BE49-F238E27FC236}">
                <a16:creationId xmlns:a16="http://schemas.microsoft.com/office/drawing/2014/main" id="{81F3761A-D2B7-F011-0F94-861FCD45FC0E}"/>
              </a:ext>
            </a:extLst>
          </p:cNvPr>
          <p:cNvSpPr/>
          <p:nvPr/>
        </p:nvSpPr>
        <p:spPr>
          <a:xfrm>
            <a:off x="6460208" y="8512858"/>
            <a:ext cx="2515385" cy="477583"/>
          </a:xfrm>
          <a:prstGeom prst="roundRect">
            <a:avLst>
              <a:gd name="adj" fmla="val 50000"/>
            </a:avLst>
          </a:prstGeom>
          <a:gradFill flip="none" rotWithShape="1">
            <a:gsLst>
              <a:gs pos="44000">
                <a:schemeClr val="tx2">
                  <a:alpha val="29000"/>
                </a:schemeClr>
              </a:gs>
              <a:gs pos="0">
                <a:schemeClr val="bg2">
                  <a:alpha val="31000"/>
                </a:schemeClr>
              </a:gs>
              <a:gs pos="94000">
                <a:schemeClr val="tx1">
                  <a:alpha val="5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14" name="TextBox 113">
            <a:extLst>
              <a:ext uri="{FF2B5EF4-FFF2-40B4-BE49-F238E27FC236}">
                <a16:creationId xmlns:a16="http://schemas.microsoft.com/office/drawing/2014/main" id="{96C47A18-8EFD-2087-B8D1-639C85B4EE84}"/>
              </a:ext>
            </a:extLst>
          </p:cNvPr>
          <p:cNvSpPr txBox="1"/>
          <p:nvPr/>
        </p:nvSpPr>
        <p:spPr>
          <a:xfrm>
            <a:off x="6527012" y="8465990"/>
            <a:ext cx="2181800"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ts val="33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Prebuilt vs Own solution</a:t>
            </a:r>
          </a:p>
        </p:txBody>
      </p:sp>
      <p:sp>
        <p:nvSpPr>
          <p:cNvPr id="116" name="TextBox 115">
            <a:extLst>
              <a:ext uri="{FF2B5EF4-FFF2-40B4-BE49-F238E27FC236}">
                <a16:creationId xmlns:a16="http://schemas.microsoft.com/office/drawing/2014/main" id="{509339C8-0C26-2775-BB71-B5956954B449}"/>
              </a:ext>
            </a:extLst>
          </p:cNvPr>
          <p:cNvSpPr txBox="1"/>
          <p:nvPr/>
        </p:nvSpPr>
        <p:spPr>
          <a:xfrm>
            <a:off x="8621571" y="8422900"/>
            <a:ext cx="2695897" cy="3980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400" b="1" i="1" u="none" strike="noStrike" kern="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Depending on the scenario</a:t>
            </a: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many use cases will be handled with an embedded copilot like GitHub Copilot or the one that will be integrated in Dynamics 365, Microsoft Fabric, or Microsoft Purview. </a:t>
            </a:r>
            <a:r>
              <a:rPr kumimoji="0" lang="en-US" sz="1400" b="1" i="1" u="none" strike="noStrike" kern="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However, </a:t>
            </a: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other Copilot use cases usually require integration with an existing application, leveraging its existing UI, back-end APIs, data store, and DevOps pipeline, and adding necessary features. Before initiating any use cases, review the prospective application for integration and its technology roadmap for upcoming integrations. </a:t>
            </a:r>
          </a:p>
        </p:txBody>
      </p:sp>
      <p:sp>
        <p:nvSpPr>
          <p:cNvPr id="4" name="TextBox 3">
            <a:extLst>
              <a:ext uri="{FF2B5EF4-FFF2-40B4-BE49-F238E27FC236}">
                <a16:creationId xmlns:a16="http://schemas.microsoft.com/office/drawing/2014/main" id="{EECC31CA-8ACC-C63F-2C65-CCB14C4E11BD}"/>
              </a:ext>
            </a:extLst>
          </p:cNvPr>
          <p:cNvSpPr txBox="1"/>
          <p:nvPr/>
        </p:nvSpPr>
        <p:spPr>
          <a:xfrm>
            <a:off x="11590991" y="8546055"/>
            <a:ext cx="2851486" cy="29033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Depending on your needs, initially assess if the </a:t>
            </a:r>
            <a:r>
              <a:rPr kumimoji="0" lang="en-US" sz="1400" b="1" i="1" u="none" strike="noStrike" kern="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Power Virtual Agents </a:t>
            </a: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or part of its services sufficiently cater to your use cases. If your use case involves integrating with an existing application, using its current UI, back-end APIs, data store, and DevOps pipeline, consider constructing your own </a:t>
            </a:r>
            <a:r>
              <a:rPr kumimoji="0" lang="en-US" sz="1400" b="1" i="1" u="none" strike="noStrike" kern="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Azure OpenAI RAG system</a:t>
            </a: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complete with individual ingestion, orchestration API, and potential UI updates.</a:t>
            </a:r>
          </a:p>
        </p:txBody>
      </p:sp>
      <p:sp>
        <p:nvSpPr>
          <p:cNvPr id="110" name="TextBox 109">
            <a:extLst>
              <a:ext uri="{FF2B5EF4-FFF2-40B4-BE49-F238E27FC236}">
                <a16:creationId xmlns:a16="http://schemas.microsoft.com/office/drawing/2014/main" id="{AD5A9777-72AD-3591-09B5-4B343C3890A3}"/>
              </a:ext>
            </a:extLst>
          </p:cNvPr>
          <p:cNvSpPr txBox="1"/>
          <p:nvPr/>
        </p:nvSpPr>
        <p:spPr>
          <a:xfrm>
            <a:off x="14572528" y="8568582"/>
            <a:ext cx="2851486" cy="1610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Fine-tuning optimizes a general language model to perform well on specific tasks, making it more task-oriented. This type of use case </a:t>
            </a:r>
            <a:r>
              <a:rPr kumimoji="0" lang="en-US" sz="1400" b="1" i="1" u="none" strike="noStrike" kern="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necessitates</a:t>
            </a: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the development, hosting, and maintenance of your </a:t>
            </a:r>
            <a:r>
              <a:rPr kumimoji="0" lang="en-US" sz="1400" b="1" i="1" u="none" strike="noStrike" kern="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own solution.</a:t>
            </a:r>
          </a:p>
        </p:txBody>
      </p:sp>
      <p:sp>
        <p:nvSpPr>
          <p:cNvPr id="115" name="TextBox 114">
            <a:extLst>
              <a:ext uri="{FF2B5EF4-FFF2-40B4-BE49-F238E27FC236}">
                <a16:creationId xmlns:a16="http://schemas.microsoft.com/office/drawing/2014/main" id="{1EF9D052-5E7C-6105-FF60-E468394DDCB6}"/>
              </a:ext>
            </a:extLst>
          </p:cNvPr>
          <p:cNvSpPr txBox="1"/>
          <p:nvPr/>
        </p:nvSpPr>
        <p:spPr>
          <a:xfrm>
            <a:off x="17600934" y="8547385"/>
            <a:ext cx="2851486" cy="333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In this category, it's often necessary </a:t>
            </a:r>
            <a:r>
              <a:rPr kumimoji="0" lang="en-US" sz="1400" b="1" i="1" u="none" strike="noStrike" kern="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to create and incorporate your own solution</a:t>
            </a: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be it an agent, plugin, or RAG system into existing business software. However, given the impending integration of </a:t>
            </a:r>
            <a:r>
              <a:rPr kumimoji="0" lang="en-US" sz="1400" b="0" i="1" u="none" strike="noStrike" kern="0" cap="none" spc="0" normalizeH="0" baseline="0" noProof="0" dirty="0" err="1">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GenAI</a:t>
            </a: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into business applications, </a:t>
            </a:r>
            <a:r>
              <a:rPr kumimoji="0" lang="en-US" sz="1400" b="1" i="1" u="none" strike="noStrike" kern="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it's prudent to scrutinize the application's roadmap </a:t>
            </a: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before proceeding with your own solution development and integration.</a:t>
            </a:r>
          </a:p>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a:t>
            </a:r>
            <a:endParaRPr kumimoji="0" lang="en-US" sz="1400" b="1" i="1" u="none" strike="noStrike" kern="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17" name="TextBox 116">
            <a:extLst>
              <a:ext uri="{FF2B5EF4-FFF2-40B4-BE49-F238E27FC236}">
                <a16:creationId xmlns:a16="http://schemas.microsoft.com/office/drawing/2014/main" id="{1CE4D6C7-3939-B8A9-C933-23C80D4E0566}"/>
              </a:ext>
            </a:extLst>
          </p:cNvPr>
          <p:cNvSpPr txBox="1"/>
          <p:nvPr/>
        </p:nvSpPr>
        <p:spPr>
          <a:xfrm>
            <a:off x="20729388" y="8615979"/>
            <a:ext cx="2851486"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Same as scenario 4</a:t>
            </a:r>
          </a:p>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999999"/>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a:t>
            </a:r>
            <a:endParaRPr kumimoji="0" lang="en-US" sz="1400" b="1" i="1" u="none" strike="noStrike" kern="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Tree>
    <p:extLst>
      <p:ext uri="{BB962C8B-B14F-4D97-AF65-F5344CB8AC3E}">
        <p14:creationId xmlns:p14="http://schemas.microsoft.com/office/powerpoint/2010/main" val="4098484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a:extLst>
              <a:ext uri="{FF2B5EF4-FFF2-40B4-BE49-F238E27FC236}">
                <a16:creationId xmlns:a16="http://schemas.microsoft.com/office/drawing/2014/main" id="{9C585DAD-4999-F89F-C8BD-EF00D3401B90}"/>
              </a:ext>
            </a:extLst>
          </p:cNvPr>
          <p:cNvSpPr/>
          <p:nvPr/>
        </p:nvSpPr>
        <p:spPr>
          <a:xfrm>
            <a:off x="4045656" y="4644575"/>
            <a:ext cx="16670060" cy="5268682"/>
          </a:xfrm>
          <a:prstGeom prst="ellipse">
            <a:avLst/>
          </a:prstGeom>
          <a:ln w="57150">
            <a:solidFill>
              <a:schemeClr val="bg1">
                <a:alpha val="13000"/>
              </a:schemeClr>
            </a:solidFill>
            <a:miter lim="400000"/>
          </a:ln>
        </p:spPr>
        <p:txBody>
          <a:bodyPr lIns="0" tIns="0" rIns="0" bIns="0" anchor="ctr"/>
          <a:lstStyle/>
          <a:p>
            <a:pPr marL="0" marR="0" lvl="0" indent="0" algn="ctr" defTabSz="825252"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4" name="Lorem ipsum dolor sit amet, consectetur adipiscing elit, sed do eiusmod tempor incididunt ut labore et dolore magna aliqua. Ut enim ad minim veniam, quis nostrud exercitation ullamco laboris nisi ut aliquip ex ea commodo consequat. Duis aute irure dolor ">
            <a:extLst>
              <a:ext uri="{FF2B5EF4-FFF2-40B4-BE49-F238E27FC236}">
                <a16:creationId xmlns:a16="http://schemas.microsoft.com/office/drawing/2014/main" id="{BA55848D-0BDA-FC93-9242-13EFA598FE36}"/>
              </a:ext>
            </a:extLst>
          </p:cNvPr>
          <p:cNvSpPr txBox="1"/>
          <p:nvPr/>
        </p:nvSpPr>
        <p:spPr>
          <a:xfrm>
            <a:off x="5251001" y="6684817"/>
            <a:ext cx="14259369" cy="964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82" tIns="50782" rIns="50782" bIns="50782">
            <a:spAutoFit/>
          </a:bodyPr>
          <a:lstStyle>
            <a:lvl1pPr defTabSz="457200">
              <a:defRPr sz="2000" b="0">
                <a:solidFill>
                  <a:srgbClr val="FFFFFF"/>
                </a:solidFill>
                <a:latin typeface="Open Sans Regular"/>
                <a:ea typeface="Open Sans Regular"/>
                <a:cs typeface="Open Sans Regular"/>
                <a:sym typeface="Open Sans Regula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Questions</a:t>
            </a:r>
          </a:p>
        </p:txBody>
      </p:sp>
    </p:spTree>
    <p:extLst>
      <p:ext uri="{BB962C8B-B14F-4D97-AF65-F5344CB8AC3E}">
        <p14:creationId xmlns:p14="http://schemas.microsoft.com/office/powerpoint/2010/main" val="3624324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a:extLst>
              <a:ext uri="{FF2B5EF4-FFF2-40B4-BE49-F238E27FC236}">
                <a16:creationId xmlns:a16="http://schemas.microsoft.com/office/drawing/2014/main" id="{9C585DAD-4999-F89F-C8BD-EF00D3401B90}"/>
              </a:ext>
            </a:extLst>
          </p:cNvPr>
          <p:cNvSpPr/>
          <p:nvPr/>
        </p:nvSpPr>
        <p:spPr>
          <a:xfrm>
            <a:off x="4045656" y="4644575"/>
            <a:ext cx="16670060" cy="5268682"/>
          </a:xfrm>
          <a:prstGeom prst="ellipse">
            <a:avLst/>
          </a:prstGeom>
          <a:ln w="57150">
            <a:solidFill>
              <a:schemeClr val="bg1">
                <a:alpha val="13000"/>
              </a:schemeClr>
            </a:solidFill>
            <a:miter lim="400000"/>
          </a:ln>
        </p:spPr>
        <p:txBody>
          <a:bodyPr lIns="0" tIns="0" rIns="0" bIns="0" anchor="ctr"/>
          <a:lstStyle/>
          <a:p>
            <a:pPr marL="0" marR="0" lvl="0" indent="0" algn="ctr" defTabSz="825252"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4" name="Lorem ipsum dolor sit amet, consectetur adipiscing elit, sed do eiusmod tempor incididunt ut labore et dolore magna aliqua. Ut enim ad minim veniam, quis nostrud exercitation ullamco laboris nisi ut aliquip ex ea commodo consequat. Duis aute irure dolor ">
            <a:extLst>
              <a:ext uri="{FF2B5EF4-FFF2-40B4-BE49-F238E27FC236}">
                <a16:creationId xmlns:a16="http://schemas.microsoft.com/office/drawing/2014/main" id="{BA55848D-0BDA-FC93-9242-13EFA598FE36}"/>
              </a:ext>
            </a:extLst>
          </p:cNvPr>
          <p:cNvSpPr txBox="1"/>
          <p:nvPr/>
        </p:nvSpPr>
        <p:spPr>
          <a:xfrm>
            <a:off x="5251001" y="6744977"/>
            <a:ext cx="14259369" cy="964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82" tIns="50782" rIns="50782" bIns="50782">
            <a:spAutoFit/>
          </a:bodyPr>
          <a:lstStyle>
            <a:lvl1pPr defTabSz="457200">
              <a:defRPr sz="2000" b="0">
                <a:solidFill>
                  <a:srgbClr val="FFFFFF"/>
                </a:solidFill>
                <a:latin typeface="Open Sans Regular"/>
                <a:ea typeface="Open Sans Regular"/>
                <a:cs typeface="Open Sans Regular"/>
                <a:sym typeface="Open Sans Regula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Understanding </a:t>
            </a:r>
            <a:r>
              <a:rPr kumimoji="0" lang="en-US" sz="5600" b="0" i="0" u="none" strike="noStrike" kern="120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GenAI</a:t>
            </a:r>
            <a:r>
              <a:rPr kumimoji="0" lang="en-US" sz="5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 </a:t>
            </a:r>
            <a:r>
              <a:rPr kumimoji="0" lang="en-US" sz="56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archetype</a:t>
            </a:r>
            <a:r>
              <a:rPr kumimoji="0" lang="en-US" sz="5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 </a:t>
            </a:r>
            <a:r>
              <a:rPr lang="en-US" sz="5600" kern="1200" dirty="0">
                <a:latin typeface="Roboto" panose="02000000000000000000" pitchFamily="2" charset="0"/>
                <a:ea typeface="Roboto" panose="02000000000000000000" pitchFamily="2" charset="0"/>
                <a:cs typeface="Roboto" panose="02000000000000000000" pitchFamily="2" charset="0"/>
              </a:rPr>
              <a:t>u</a:t>
            </a:r>
            <a:r>
              <a:rPr kumimoji="0" lang="en-US" sz="5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se cases</a:t>
            </a:r>
            <a:endParaRPr kumimoji="0" lang="en-US" sz="5600" b="0" i="1"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Open Sans Regular"/>
            </a:endParaRPr>
          </a:p>
        </p:txBody>
      </p:sp>
    </p:spTree>
    <p:extLst>
      <p:ext uri="{BB962C8B-B14F-4D97-AF65-F5344CB8AC3E}">
        <p14:creationId xmlns:p14="http://schemas.microsoft.com/office/powerpoint/2010/main" val="134438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1">
            <a:extLst>
              <a:ext uri="{FF2B5EF4-FFF2-40B4-BE49-F238E27FC236}">
                <a16:creationId xmlns:a16="http://schemas.microsoft.com/office/drawing/2014/main" id="{4F32086A-6F8C-C7BE-6493-B74144CFE769}"/>
              </a:ext>
            </a:extLst>
          </p:cNvPr>
          <p:cNvSpPr/>
          <p:nvPr/>
        </p:nvSpPr>
        <p:spPr>
          <a:xfrm>
            <a:off x="87414" y="10913758"/>
            <a:ext cx="3598057" cy="692468"/>
          </a:xfrm>
          <a:prstGeom prst="roundRect">
            <a:avLst>
              <a:gd name="adj" fmla="val 50000"/>
            </a:avLst>
          </a:prstGeom>
          <a:gradFill flip="none" rotWithShape="1">
            <a:gsLst>
              <a:gs pos="44000">
                <a:schemeClr val="tx2">
                  <a:alpha val="29000"/>
                </a:schemeClr>
              </a:gs>
              <a:gs pos="0">
                <a:schemeClr val="bg2">
                  <a:alpha val="31000"/>
                </a:schemeClr>
              </a:gs>
              <a:gs pos="94000">
                <a:schemeClr val="tx1">
                  <a:alpha val="5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6" name="Rounded Rectangle 11">
            <a:extLst>
              <a:ext uri="{FF2B5EF4-FFF2-40B4-BE49-F238E27FC236}">
                <a16:creationId xmlns:a16="http://schemas.microsoft.com/office/drawing/2014/main" id="{17390977-1496-361B-3013-77C645A5EA4B}"/>
              </a:ext>
            </a:extLst>
          </p:cNvPr>
          <p:cNvSpPr/>
          <p:nvPr/>
        </p:nvSpPr>
        <p:spPr>
          <a:xfrm>
            <a:off x="92672" y="6870549"/>
            <a:ext cx="3737134" cy="692468"/>
          </a:xfrm>
          <a:prstGeom prst="roundRect">
            <a:avLst>
              <a:gd name="adj" fmla="val 50000"/>
            </a:avLst>
          </a:prstGeom>
          <a:gradFill flip="none" rotWithShape="1">
            <a:gsLst>
              <a:gs pos="44000">
                <a:schemeClr val="tx2">
                  <a:alpha val="29000"/>
                </a:schemeClr>
              </a:gs>
              <a:gs pos="0">
                <a:schemeClr val="bg2">
                  <a:alpha val="31000"/>
                </a:schemeClr>
              </a:gs>
              <a:gs pos="94000">
                <a:schemeClr val="tx1">
                  <a:alpha val="5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4" name="Rounded Rectangle 11">
            <a:extLst>
              <a:ext uri="{FF2B5EF4-FFF2-40B4-BE49-F238E27FC236}">
                <a16:creationId xmlns:a16="http://schemas.microsoft.com/office/drawing/2014/main" id="{F2BBE25A-F00C-3295-8F24-94000DD6B594}"/>
              </a:ext>
            </a:extLst>
          </p:cNvPr>
          <p:cNvSpPr/>
          <p:nvPr/>
        </p:nvSpPr>
        <p:spPr>
          <a:xfrm>
            <a:off x="139057" y="3921943"/>
            <a:ext cx="3690749" cy="692468"/>
          </a:xfrm>
          <a:prstGeom prst="roundRect">
            <a:avLst>
              <a:gd name="adj" fmla="val 50000"/>
            </a:avLst>
          </a:prstGeom>
          <a:gradFill flip="none" rotWithShape="1">
            <a:gsLst>
              <a:gs pos="44000">
                <a:schemeClr val="tx2">
                  <a:alpha val="29000"/>
                </a:schemeClr>
              </a:gs>
              <a:gs pos="0">
                <a:schemeClr val="bg2">
                  <a:alpha val="31000"/>
                </a:schemeClr>
              </a:gs>
              <a:gs pos="94000">
                <a:schemeClr val="tx1">
                  <a:alpha val="500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 name="Line 3">
            <a:extLst>
              <a:ext uri="{FF2B5EF4-FFF2-40B4-BE49-F238E27FC236}">
                <a16:creationId xmlns:a16="http://schemas.microsoft.com/office/drawing/2014/main" id="{F0DDCC5D-C92A-BA41-9415-B2A48579F131}"/>
              </a:ext>
            </a:extLst>
          </p:cNvPr>
          <p:cNvSpPr>
            <a:spLocks noChangeShapeType="1"/>
          </p:cNvSpPr>
          <p:nvPr/>
        </p:nvSpPr>
        <p:spPr bwMode="auto">
          <a:xfrm flipV="1">
            <a:off x="3004615" y="5047124"/>
            <a:ext cx="0" cy="7560000"/>
          </a:xfrm>
          <a:prstGeom prst="line">
            <a:avLst/>
          </a:prstGeom>
          <a:noFill/>
          <a:ln w="63500" cap="flat" cmpd="sng">
            <a:solidFill>
              <a:schemeClr val="accent3"/>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x-none" altLang="x-none" sz="3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5127" name="Line 7">
            <a:extLst>
              <a:ext uri="{FF2B5EF4-FFF2-40B4-BE49-F238E27FC236}">
                <a16:creationId xmlns:a16="http://schemas.microsoft.com/office/drawing/2014/main" id="{2B971C5D-2A53-FA45-A0A7-F4D440BE9275}"/>
              </a:ext>
            </a:extLst>
          </p:cNvPr>
          <p:cNvSpPr>
            <a:spLocks noChangeShapeType="1"/>
          </p:cNvSpPr>
          <p:nvPr/>
        </p:nvSpPr>
        <p:spPr bwMode="auto">
          <a:xfrm flipV="1">
            <a:off x="7057731" y="5060379"/>
            <a:ext cx="0" cy="7560000"/>
          </a:xfrm>
          <a:prstGeom prst="line">
            <a:avLst/>
          </a:prstGeom>
          <a:noFill/>
          <a:ln w="63500" cap="flat" cmpd="sng">
            <a:solidFill>
              <a:schemeClr val="accent3"/>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x-none" altLang="x-none" sz="3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5131" name="Line 11">
            <a:extLst>
              <a:ext uri="{FF2B5EF4-FFF2-40B4-BE49-F238E27FC236}">
                <a16:creationId xmlns:a16="http://schemas.microsoft.com/office/drawing/2014/main" id="{A1204D84-0FB0-0F4F-AC7D-F52C60E1067A}"/>
              </a:ext>
            </a:extLst>
          </p:cNvPr>
          <p:cNvSpPr>
            <a:spLocks noChangeShapeType="1"/>
          </p:cNvSpPr>
          <p:nvPr/>
        </p:nvSpPr>
        <p:spPr bwMode="auto">
          <a:xfrm flipV="1">
            <a:off x="11442152" y="5047118"/>
            <a:ext cx="0" cy="7560000"/>
          </a:xfrm>
          <a:prstGeom prst="line">
            <a:avLst/>
          </a:prstGeom>
          <a:noFill/>
          <a:ln w="63500" cap="flat" cmpd="sng">
            <a:solidFill>
              <a:schemeClr val="accent3"/>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x-none" altLang="x-none" sz="3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5135" name="Line 15">
            <a:extLst>
              <a:ext uri="{FF2B5EF4-FFF2-40B4-BE49-F238E27FC236}">
                <a16:creationId xmlns:a16="http://schemas.microsoft.com/office/drawing/2014/main" id="{BFB9AE7D-8355-D549-A877-267961958C23}"/>
              </a:ext>
            </a:extLst>
          </p:cNvPr>
          <p:cNvSpPr>
            <a:spLocks noChangeShapeType="1"/>
          </p:cNvSpPr>
          <p:nvPr/>
        </p:nvSpPr>
        <p:spPr bwMode="auto">
          <a:xfrm flipV="1">
            <a:off x="15679208" y="5030868"/>
            <a:ext cx="0" cy="7560000"/>
          </a:xfrm>
          <a:prstGeom prst="line">
            <a:avLst/>
          </a:prstGeom>
          <a:noFill/>
          <a:ln w="63500" cap="flat" cmpd="sng">
            <a:solidFill>
              <a:schemeClr val="accent3"/>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x-none" altLang="x-none" sz="3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5139" name="Line 19">
            <a:extLst>
              <a:ext uri="{FF2B5EF4-FFF2-40B4-BE49-F238E27FC236}">
                <a16:creationId xmlns:a16="http://schemas.microsoft.com/office/drawing/2014/main" id="{2182F29A-4828-DF49-9274-AC790F2BC84E}"/>
              </a:ext>
            </a:extLst>
          </p:cNvPr>
          <p:cNvSpPr>
            <a:spLocks noChangeShapeType="1"/>
          </p:cNvSpPr>
          <p:nvPr/>
        </p:nvSpPr>
        <p:spPr bwMode="auto">
          <a:xfrm flipV="1">
            <a:off x="20122787" y="5030868"/>
            <a:ext cx="0" cy="7560000"/>
          </a:xfrm>
          <a:prstGeom prst="line">
            <a:avLst/>
          </a:prstGeom>
          <a:noFill/>
          <a:ln w="63500" cap="flat" cmpd="sng">
            <a:solidFill>
              <a:schemeClr val="accent3"/>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x-none" altLang="x-none" sz="3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Helvetica Light" charset="0"/>
            </a:endParaRPr>
          </a:p>
        </p:txBody>
      </p:sp>
      <p:grpSp>
        <p:nvGrpSpPr>
          <p:cNvPr id="7" name="Group 6">
            <a:extLst>
              <a:ext uri="{FF2B5EF4-FFF2-40B4-BE49-F238E27FC236}">
                <a16:creationId xmlns:a16="http://schemas.microsoft.com/office/drawing/2014/main" id="{21D0E0FE-C1FC-284C-8D23-13451054FFF2}"/>
              </a:ext>
            </a:extLst>
          </p:cNvPr>
          <p:cNvGrpSpPr/>
          <p:nvPr/>
        </p:nvGrpSpPr>
        <p:grpSpPr>
          <a:xfrm>
            <a:off x="2144274" y="3340381"/>
            <a:ext cx="1720682" cy="1720683"/>
            <a:chOff x="9652000" y="4852292"/>
            <a:chExt cx="5080000" cy="5080001"/>
          </a:xfrm>
        </p:grpSpPr>
        <p:sp>
          <p:nvSpPr>
            <p:cNvPr id="79" name="Circle">
              <a:extLst>
                <a:ext uri="{FF2B5EF4-FFF2-40B4-BE49-F238E27FC236}">
                  <a16:creationId xmlns:a16="http://schemas.microsoft.com/office/drawing/2014/main" id="{252FD84C-3BD0-0642-A789-FDF62ED635F1}"/>
                </a:ext>
              </a:extLst>
            </p:cNvPr>
            <p:cNvSpPr/>
            <p:nvPr/>
          </p:nvSpPr>
          <p:spPr>
            <a:xfrm>
              <a:off x="9652000" y="4852292"/>
              <a:ext cx="5080000" cy="5080001"/>
            </a:xfrm>
            <a:prstGeom prst="ellipse">
              <a:avLst/>
            </a:prstGeom>
            <a:solidFill>
              <a:schemeClr val="accent4"/>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80" name="Circle">
              <a:extLst>
                <a:ext uri="{FF2B5EF4-FFF2-40B4-BE49-F238E27FC236}">
                  <a16:creationId xmlns:a16="http://schemas.microsoft.com/office/drawing/2014/main" id="{0A8A94D8-61E2-974B-8554-C851CFAC1E81}"/>
                </a:ext>
              </a:extLst>
            </p:cNvPr>
            <p:cNvSpPr/>
            <p:nvPr/>
          </p:nvSpPr>
          <p:spPr>
            <a:xfrm>
              <a:off x="10298241" y="5487290"/>
              <a:ext cx="3810000" cy="3810001"/>
            </a:xfrm>
            <a:prstGeom prst="ellipse">
              <a:avLst/>
            </a:prstGeom>
            <a:solidFill>
              <a:schemeClr val="accent3"/>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81" name="Circle">
              <a:extLst>
                <a:ext uri="{FF2B5EF4-FFF2-40B4-BE49-F238E27FC236}">
                  <a16:creationId xmlns:a16="http://schemas.microsoft.com/office/drawing/2014/main" id="{1496EE04-FFAC-7741-993B-6C31E9AC3A96}"/>
                </a:ext>
              </a:extLst>
            </p:cNvPr>
            <p:cNvSpPr/>
            <p:nvPr/>
          </p:nvSpPr>
          <p:spPr>
            <a:xfrm>
              <a:off x="10922000" y="6129077"/>
              <a:ext cx="2540000" cy="2540001"/>
            </a:xfrm>
            <a:prstGeom prst="ellipse">
              <a:avLst/>
            </a:prstGeom>
            <a:solidFill>
              <a:schemeClr val="accent2"/>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1</a:t>
              </a:r>
              <a:endParaRPr kumimoji="0"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88" name="Group 87">
            <a:extLst>
              <a:ext uri="{FF2B5EF4-FFF2-40B4-BE49-F238E27FC236}">
                <a16:creationId xmlns:a16="http://schemas.microsoft.com/office/drawing/2014/main" id="{D485521F-C497-4446-9F1F-870857F45539}"/>
              </a:ext>
            </a:extLst>
          </p:cNvPr>
          <p:cNvGrpSpPr/>
          <p:nvPr/>
        </p:nvGrpSpPr>
        <p:grpSpPr>
          <a:xfrm>
            <a:off x="6201997" y="3327129"/>
            <a:ext cx="1720682" cy="1720683"/>
            <a:chOff x="9652000" y="4852292"/>
            <a:chExt cx="5080000" cy="5080001"/>
          </a:xfrm>
        </p:grpSpPr>
        <p:sp>
          <p:nvSpPr>
            <p:cNvPr id="89" name="Circle">
              <a:extLst>
                <a:ext uri="{FF2B5EF4-FFF2-40B4-BE49-F238E27FC236}">
                  <a16:creationId xmlns:a16="http://schemas.microsoft.com/office/drawing/2014/main" id="{EA59A9EB-CB85-9240-AFC9-C79CECAC5EEC}"/>
                </a:ext>
              </a:extLst>
            </p:cNvPr>
            <p:cNvSpPr/>
            <p:nvPr/>
          </p:nvSpPr>
          <p:spPr>
            <a:xfrm>
              <a:off x="9652000" y="4852292"/>
              <a:ext cx="5080000" cy="5080001"/>
            </a:xfrm>
            <a:prstGeom prst="ellipse">
              <a:avLst/>
            </a:prstGeom>
            <a:solidFill>
              <a:schemeClr val="accent4"/>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90" name="Circle">
              <a:extLst>
                <a:ext uri="{FF2B5EF4-FFF2-40B4-BE49-F238E27FC236}">
                  <a16:creationId xmlns:a16="http://schemas.microsoft.com/office/drawing/2014/main" id="{48324ECC-20B2-F547-B3DB-2CC5A0FE6931}"/>
                </a:ext>
              </a:extLst>
            </p:cNvPr>
            <p:cNvSpPr/>
            <p:nvPr/>
          </p:nvSpPr>
          <p:spPr>
            <a:xfrm>
              <a:off x="10298241" y="5487290"/>
              <a:ext cx="3810000" cy="3810001"/>
            </a:xfrm>
            <a:prstGeom prst="ellipse">
              <a:avLst/>
            </a:prstGeom>
            <a:solidFill>
              <a:schemeClr val="accent3"/>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91" name="Circle">
              <a:extLst>
                <a:ext uri="{FF2B5EF4-FFF2-40B4-BE49-F238E27FC236}">
                  <a16:creationId xmlns:a16="http://schemas.microsoft.com/office/drawing/2014/main" id="{95063E70-DD5A-B042-AD67-56096E5A4F41}"/>
                </a:ext>
              </a:extLst>
            </p:cNvPr>
            <p:cNvSpPr/>
            <p:nvPr/>
          </p:nvSpPr>
          <p:spPr>
            <a:xfrm>
              <a:off x="10922000" y="6129077"/>
              <a:ext cx="2540000" cy="2540001"/>
            </a:xfrm>
            <a:prstGeom prst="ellipse">
              <a:avLst/>
            </a:prstGeom>
            <a:solidFill>
              <a:schemeClr val="accent2"/>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2</a:t>
              </a:r>
              <a:endParaRPr kumimoji="0"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92" name="Group 91">
            <a:extLst>
              <a:ext uri="{FF2B5EF4-FFF2-40B4-BE49-F238E27FC236}">
                <a16:creationId xmlns:a16="http://schemas.microsoft.com/office/drawing/2014/main" id="{AF69382F-45EA-7849-859A-CB31D79DA94B}"/>
              </a:ext>
            </a:extLst>
          </p:cNvPr>
          <p:cNvGrpSpPr/>
          <p:nvPr/>
        </p:nvGrpSpPr>
        <p:grpSpPr>
          <a:xfrm>
            <a:off x="10580224" y="3335618"/>
            <a:ext cx="1720682" cy="1720683"/>
            <a:chOff x="9652000" y="4852292"/>
            <a:chExt cx="5080000" cy="5080001"/>
          </a:xfrm>
        </p:grpSpPr>
        <p:sp>
          <p:nvSpPr>
            <p:cNvPr id="93" name="Circle">
              <a:extLst>
                <a:ext uri="{FF2B5EF4-FFF2-40B4-BE49-F238E27FC236}">
                  <a16:creationId xmlns:a16="http://schemas.microsoft.com/office/drawing/2014/main" id="{5E73094A-49D1-C345-84DF-272331C36C53}"/>
                </a:ext>
              </a:extLst>
            </p:cNvPr>
            <p:cNvSpPr/>
            <p:nvPr/>
          </p:nvSpPr>
          <p:spPr>
            <a:xfrm>
              <a:off x="9652000" y="4852292"/>
              <a:ext cx="5080000" cy="5080001"/>
            </a:xfrm>
            <a:prstGeom prst="ellipse">
              <a:avLst/>
            </a:prstGeom>
            <a:solidFill>
              <a:schemeClr val="accent4"/>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94" name="Circle">
              <a:extLst>
                <a:ext uri="{FF2B5EF4-FFF2-40B4-BE49-F238E27FC236}">
                  <a16:creationId xmlns:a16="http://schemas.microsoft.com/office/drawing/2014/main" id="{D2073BB7-8C7C-2C4C-954C-C7D0C88E6C6F}"/>
                </a:ext>
              </a:extLst>
            </p:cNvPr>
            <p:cNvSpPr/>
            <p:nvPr/>
          </p:nvSpPr>
          <p:spPr>
            <a:xfrm>
              <a:off x="10298241" y="5487290"/>
              <a:ext cx="3810000" cy="3810001"/>
            </a:xfrm>
            <a:prstGeom prst="ellipse">
              <a:avLst/>
            </a:prstGeom>
            <a:solidFill>
              <a:schemeClr val="accent3"/>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95" name="Circle">
              <a:extLst>
                <a:ext uri="{FF2B5EF4-FFF2-40B4-BE49-F238E27FC236}">
                  <a16:creationId xmlns:a16="http://schemas.microsoft.com/office/drawing/2014/main" id="{C065A7BA-26B3-F34C-893B-A5271EA70475}"/>
                </a:ext>
              </a:extLst>
            </p:cNvPr>
            <p:cNvSpPr/>
            <p:nvPr/>
          </p:nvSpPr>
          <p:spPr>
            <a:xfrm>
              <a:off x="10922000" y="6129077"/>
              <a:ext cx="2540000" cy="2540001"/>
            </a:xfrm>
            <a:prstGeom prst="ellipse">
              <a:avLst/>
            </a:prstGeom>
            <a:solidFill>
              <a:schemeClr val="accent2"/>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3</a:t>
              </a:r>
              <a:endParaRPr kumimoji="0"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96" name="Group 95">
            <a:extLst>
              <a:ext uri="{FF2B5EF4-FFF2-40B4-BE49-F238E27FC236}">
                <a16:creationId xmlns:a16="http://schemas.microsoft.com/office/drawing/2014/main" id="{C82A52A0-DD82-9C44-9F36-AAA5D65414CB}"/>
              </a:ext>
            </a:extLst>
          </p:cNvPr>
          <p:cNvGrpSpPr/>
          <p:nvPr/>
        </p:nvGrpSpPr>
        <p:grpSpPr>
          <a:xfrm>
            <a:off x="14818866" y="3335618"/>
            <a:ext cx="1720682" cy="1720683"/>
            <a:chOff x="9652000" y="4852292"/>
            <a:chExt cx="5080000" cy="5080001"/>
          </a:xfrm>
        </p:grpSpPr>
        <p:sp>
          <p:nvSpPr>
            <p:cNvPr id="97" name="Circle">
              <a:extLst>
                <a:ext uri="{FF2B5EF4-FFF2-40B4-BE49-F238E27FC236}">
                  <a16:creationId xmlns:a16="http://schemas.microsoft.com/office/drawing/2014/main" id="{79B321A7-EA79-CA41-A542-6CFEC6C24C3C}"/>
                </a:ext>
              </a:extLst>
            </p:cNvPr>
            <p:cNvSpPr/>
            <p:nvPr/>
          </p:nvSpPr>
          <p:spPr>
            <a:xfrm>
              <a:off x="9652000" y="4852292"/>
              <a:ext cx="5080000" cy="5080001"/>
            </a:xfrm>
            <a:prstGeom prst="ellipse">
              <a:avLst/>
            </a:prstGeom>
            <a:solidFill>
              <a:schemeClr val="accent4"/>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98" name="Circle">
              <a:extLst>
                <a:ext uri="{FF2B5EF4-FFF2-40B4-BE49-F238E27FC236}">
                  <a16:creationId xmlns:a16="http://schemas.microsoft.com/office/drawing/2014/main" id="{2256D3D3-EDB7-194B-870C-C32E5B220CC6}"/>
                </a:ext>
              </a:extLst>
            </p:cNvPr>
            <p:cNvSpPr/>
            <p:nvPr/>
          </p:nvSpPr>
          <p:spPr>
            <a:xfrm>
              <a:off x="10298241" y="5487290"/>
              <a:ext cx="3810000" cy="3810001"/>
            </a:xfrm>
            <a:prstGeom prst="ellipse">
              <a:avLst/>
            </a:prstGeom>
            <a:solidFill>
              <a:schemeClr val="accent3"/>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99" name="Circle">
              <a:extLst>
                <a:ext uri="{FF2B5EF4-FFF2-40B4-BE49-F238E27FC236}">
                  <a16:creationId xmlns:a16="http://schemas.microsoft.com/office/drawing/2014/main" id="{4D43BBA7-13DB-DC48-945C-F4BCFCABBB14}"/>
                </a:ext>
              </a:extLst>
            </p:cNvPr>
            <p:cNvSpPr/>
            <p:nvPr/>
          </p:nvSpPr>
          <p:spPr>
            <a:xfrm>
              <a:off x="10922000" y="6129077"/>
              <a:ext cx="2540000" cy="2540001"/>
            </a:xfrm>
            <a:prstGeom prst="ellipse">
              <a:avLst/>
            </a:prstGeom>
            <a:solidFill>
              <a:schemeClr val="accent2"/>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4</a:t>
              </a:r>
              <a:endParaRPr kumimoji="0"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00" name="Group 99">
            <a:extLst>
              <a:ext uri="{FF2B5EF4-FFF2-40B4-BE49-F238E27FC236}">
                <a16:creationId xmlns:a16="http://schemas.microsoft.com/office/drawing/2014/main" id="{2DBB9705-48ED-1B4D-9BC2-F81CAA5A4CEE}"/>
              </a:ext>
            </a:extLst>
          </p:cNvPr>
          <p:cNvGrpSpPr/>
          <p:nvPr/>
        </p:nvGrpSpPr>
        <p:grpSpPr>
          <a:xfrm>
            <a:off x="19277713" y="3339389"/>
            <a:ext cx="1720682" cy="1720683"/>
            <a:chOff x="9652000" y="4852292"/>
            <a:chExt cx="5080000" cy="5080001"/>
          </a:xfrm>
        </p:grpSpPr>
        <p:sp>
          <p:nvSpPr>
            <p:cNvPr id="101" name="Circle">
              <a:extLst>
                <a:ext uri="{FF2B5EF4-FFF2-40B4-BE49-F238E27FC236}">
                  <a16:creationId xmlns:a16="http://schemas.microsoft.com/office/drawing/2014/main" id="{9EC190BF-7C35-964F-A48D-44793BF65A6E}"/>
                </a:ext>
              </a:extLst>
            </p:cNvPr>
            <p:cNvSpPr/>
            <p:nvPr/>
          </p:nvSpPr>
          <p:spPr>
            <a:xfrm>
              <a:off x="9652000" y="4852292"/>
              <a:ext cx="5080000" cy="5080001"/>
            </a:xfrm>
            <a:prstGeom prst="ellipse">
              <a:avLst/>
            </a:prstGeom>
            <a:solidFill>
              <a:schemeClr val="accent4"/>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02" name="Circle">
              <a:extLst>
                <a:ext uri="{FF2B5EF4-FFF2-40B4-BE49-F238E27FC236}">
                  <a16:creationId xmlns:a16="http://schemas.microsoft.com/office/drawing/2014/main" id="{C6E2CEBC-12EC-AB4F-9F1D-63319066DAD2}"/>
                </a:ext>
              </a:extLst>
            </p:cNvPr>
            <p:cNvSpPr/>
            <p:nvPr/>
          </p:nvSpPr>
          <p:spPr>
            <a:xfrm>
              <a:off x="10298241" y="5487290"/>
              <a:ext cx="3810000" cy="3810001"/>
            </a:xfrm>
            <a:prstGeom prst="ellipse">
              <a:avLst/>
            </a:prstGeom>
            <a:solidFill>
              <a:schemeClr val="accent3"/>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03" name="Circle">
              <a:extLst>
                <a:ext uri="{FF2B5EF4-FFF2-40B4-BE49-F238E27FC236}">
                  <a16:creationId xmlns:a16="http://schemas.microsoft.com/office/drawing/2014/main" id="{4C24403F-7640-924D-B18E-E11A8E0D445A}"/>
                </a:ext>
              </a:extLst>
            </p:cNvPr>
            <p:cNvSpPr/>
            <p:nvPr/>
          </p:nvSpPr>
          <p:spPr>
            <a:xfrm>
              <a:off x="10922000" y="6129077"/>
              <a:ext cx="2540000" cy="2540001"/>
            </a:xfrm>
            <a:prstGeom prst="ellipse">
              <a:avLst/>
            </a:prstGeom>
            <a:solidFill>
              <a:schemeClr val="accent2"/>
            </a:solidFill>
            <a:ln w="12700">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r>
                <a:rPr kumimoji="0" lang="en-US"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5</a:t>
              </a:r>
              <a:endParaRPr kumimoji="0" sz="2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9" name="Group 8">
            <a:extLst>
              <a:ext uri="{FF2B5EF4-FFF2-40B4-BE49-F238E27FC236}">
                <a16:creationId xmlns:a16="http://schemas.microsoft.com/office/drawing/2014/main" id="{CCE76CBA-8203-2349-B51F-E8914F1C0918}"/>
              </a:ext>
            </a:extLst>
          </p:cNvPr>
          <p:cNvGrpSpPr/>
          <p:nvPr/>
        </p:nvGrpSpPr>
        <p:grpSpPr>
          <a:xfrm>
            <a:off x="2889750" y="6323662"/>
            <a:ext cx="21303615" cy="207962"/>
            <a:chOff x="1816328" y="6547530"/>
            <a:chExt cx="21303615" cy="207962"/>
          </a:xfrm>
        </p:grpSpPr>
        <p:sp>
          <p:nvSpPr>
            <p:cNvPr id="5143" name="Oval 23">
              <a:extLst>
                <a:ext uri="{FF2B5EF4-FFF2-40B4-BE49-F238E27FC236}">
                  <a16:creationId xmlns:a16="http://schemas.microsoft.com/office/drawing/2014/main" id="{BB2E450F-37DE-FA4E-A4B0-C55608F28028}"/>
                </a:ext>
              </a:extLst>
            </p:cNvPr>
            <p:cNvSpPr>
              <a:spLocks/>
            </p:cNvSpPr>
            <p:nvPr/>
          </p:nvSpPr>
          <p:spPr bwMode="auto">
            <a:xfrm>
              <a:off x="2291198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44" name="Oval 24">
              <a:extLst>
                <a:ext uri="{FF2B5EF4-FFF2-40B4-BE49-F238E27FC236}">
                  <a16:creationId xmlns:a16="http://schemas.microsoft.com/office/drawing/2014/main" id="{2D6540F2-1EE7-9344-ADA8-A15E49ECEF7B}"/>
                </a:ext>
              </a:extLst>
            </p:cNvPr>
            <p:cNvSpPr>
              <a:spLocks/>
            </p:cNvSpPr>
            <p:nvPr/>
          </p:nvSpPr>
          <p:spPr bwMode="auto">
            <a:xfrm>
              <a:off x="24503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45" name="Oval 25">
              <a:extLst>
                <a:ext uri="{FF2B5EF4-FFF2-40B4-BE49-F238E27FC236}">
                  <a16:creationId xmlns:a16="http://schemas.microsoft.com/office/drawing/2014/main" id="{9B46C010-2205-9349-8AF5-0A311F003C6F}"/>
                </a:ext>
              </a:extLst>
            </p:cNvPr>
            <p:cNvSpPr>
              <a:spLocks/>
            </p:cNvSpPr>
            <p:nvPr/>
          </p:nvSpPr>
          <p:spPr bwMode="auto">
            <a:xfrm>
              <a:off x="30726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46" name="Oval 26">
              <a:extLst>
                <a:ext uri="{FF2B5EF4-FFF2-40B4-BE49-F238E27FC236}">
                  <a16:creationId xmlns:a16="http://schemas.microsoft.com/office/drawing/2014/main" id="{263658DA-1ADC-584D-890F-9EEE55BAE2D5}"/>
                </a:ext>
              </a:extLst>
            </p:cNvPr>
            <p:cNvSpPr>
              <a:spLocks/>
            </p:cNvSpPr>
            <p:nvPr/>
          </p:nvSpPr>
          <p:spPr bwMode="auto">
            <a:xfrm>
              <a:off x="36949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47" name="Oval 27">
              <a:extLst>
                <a:ext uri="{FF2B5EF4-FFF2-40B4-BE49-F238E27FC236}">
                  <a16:creationId xmlns:a16="http://schemas.microsoft.com/office/drawing/2014/main" id="{FA252552-0B51-364B-B37D-77164696555A}"/>
                </a:ext>
              </a:extLst>
            </p:cNvPr>
            <p:cNvSpPr>
              <a:spLocks/>
            </p:cNvSpPr>
            <p:nvPr/>
          </p:nvSpPr>
          <p:spPr bwMode="auto">
            <a:xfrm>
              <a:off x="43172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48" name="Oval 28">
              <a:extLst>
                <a:ext uri="{FF2B5EF4-FFF2-40B4-BE49-F238E27FC236}">
                  <a16:creationId xmlns:a16="http://schemas.microsoft.com/office/drawing/2014/main" id="{9DF468B9-50CE-054C-8F9B-6368F007BB81}"/>
                </a:ext>
              </a:extLst>
            </p:cNvPr>
            <p:cNvSpPr>
              <a:spLocks/>
            </p:cNvSpPr>
            <p:nvPr/>
          </p:nvSpPr>
          <p:spPr bwMode="auto">
            <a:xfrm>
              <a:off x="49395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49" name="Oval 29">
              <a:extLst>
                <a:ext uri="{FF2B5EF4-FFF2-40B4-BE49-F238E27FC236}">
                  <a16:creationId xmlns:a16="http://schemas.microsoft.com/office/drawing/2014/main" id="{68711A2A-4B02-574D-B96E-A553A4371048}"/>
                </a:ext>
              </a:extLst>
            </p:cNvPr>
            <p:cNvSpPr>
              <a:spLocks/>
            </p:cNvSpPr>
            <p:nvPr/>
          </p:nvSpPr>
          <p:spPr bwMode="auto">
            <a:xfrm>
              <a:off x="5561806"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50" name="Oval 30">
              <a:extLst>
                <a:ext uri="{FF2B5EF4-FFF2-40B4-BE49-F238E27FC236}">
                  <a16:creationId xmlns:a16="http://schemas.microsoft.com/office/drawing/2014/main" id="{C66C5AA5-0B77-AC4D-9BEF-AECB00F6339C}"/>
                </a:ext>
              </a:extLst>
            </p:cNvPr>
            <p:cNvSpPr>
              <a:spLocks/>
            </p:cNvSpPr>
            <p:nvPr/>
          </p:nvSpPr>
          <p:spPr bwMode="auto">
            <a:xfrm>
              <a:off x="6804633"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52" name="Oval 32">
              <a:extLst>
                <a:ext uri="{FF2B5EF4-FFF2-40B4-BE49-F238E27FC236}">
                  <a16:creationId xmlns:a16="http://schemas.microsoft.com/office/drawing/2014/main" id="{BDB24807-BFCE-A048-92E9-94165FA8D70D}"/>
                </a:ext>
              </a:extLst>
            </p:cNvPr>
            <p:cNvSpPr>
              <a:spLocks/>
            </p:cNvSpPr>
            <p:nvPr/>
          </p:nvSpPr>
          <p:spPr bwMode="auto">
            <a:xfrm>
              <a:off x="74271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53" name="Oval 33">
              <a:extLst>
                <a:ext uri="{FF2B5EF4-FFF2-40B4-BE49-F238E27FC236}">
                  <a16:creationId xmlns:a16="http://schemas.microsoft.com/office/drawing/2014/main" id="{5F5BC953-1183-E94C-9B6E-2D9CBD76C356}"/>
                </a:ext>
              </a:extLst>
            </p:cNvPr>
            <p:cNvSpPr>
              <a:spLocks/>
            </p:cNvSpPr>
            <p:nvPr/>
          </p:nvSpPr>
          <p:spPr bwMode="auto">
            <a:xfrm>
              <a:off x="80494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54" name="Oval 34">
              <a:extLst>
                <a:ext uri="{FF2B5EF4-FFF2-40B4-BE49-F238E27FC236}">
                  <a16:creationId xmlns:a16="http://schemas.microsoft.com/office/drawing/2014/main" id="{DD7F0AD2-E50E-874A-AECA-BF54FFC0B28A}"/>
                </a:ext>
              </a:extLst>
            </p:cNvPr>
            <p:cNvSpPr>
              <a:spLocks/>
            </p:cNvSpPr>
            <p:nvPr/>
          </p:nvSpPr>
          <p:spPr bwMode="auto">
            <a:xfrm>
              <a:off x="86717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55" name="Oval 35">
              <a:extLst>
                <a:ext uri="{FF2B5EF4-FFF2-40B4-BE49-F238E27FC236}">
                  <a16:creationId xmlns:a16="http://schemas.microsoft.com/office/drawing/2014/main" id="{5F22E0FA-B1AC-DD42-A35C-C9B9A7CE3C2C}"/>
                </a:ext>
              </a:extLst>
            </p:cNvPr>
            <p:cNvSpPr>
              <a:spLocks/>
            </p:cNvSpPr>
            <p:nvPr/>
          </p:nvSpPr>
          <p:spPr bwMode="auto">
            <a:xfrm>
              <a:off x="92940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56" name="Oval 36">
              <a:extLst>
                <a:ext uri="{FF2B5EF4-FFF2-40B4-BE49-F238E27FC236}">
                  <a16:creationId xmlns:a16="http://schemas.microsoft.com/office/drawing/2014/main" id="{13A03C03-A4D9-DD4C-ABF1-24255332EA9F}"/>
                </a:ext>
              </a:extLst>
            </p:cNvPr>
            <p:cNvSpPr>
              <a:spLocks/>
            </p:cNvSpPr>
            <p:nvPr/>
          </p:nvSpPr>
          <p:spPr bwMode="auto">
            <a:xfrm>
              <a:off x="99163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57" name="Oval 37">
              <a:extLst>
                <a:ext uri="{FF2B5EF4-FFF2-40B4-BE49-F238E27FC236}">
                  <a16:creationId xmlns:a16="http://schemas.microsoft.com/office/drawing/2014/main" id="{DFCBF411-6106-B247-B044-D7F38BAC8014}"/>
                </a:ext>
              </a:extLst>
            </p:cNvPr>
            <p:cNvSpPr>
              <a:spLocks/>
            </p:cNvSpPr>
            <p:nvPr/>
          </p:nvSpPr>
          <p:spPr bwMode="auto">
            <a:xfrm>
              <a:off x="11792757"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58" name="Oval 38">
              <a:extLst>
                <a:ext uri="{FF2B5EF4-FFF2-40B4-BE49-F238E27FC236}">
                  <a16:creationId xmlns:a16="http://schemas.microsoft.com/office/drawing/2014/main" id="{7FCDF5C6-581B-5249-AAEC-D1DE13C0E977}"/>
                </a:ext>
              </a:extLst>
            </p:cNvPr>
            <p:cNvSpPr>
              <a:spLocks/>
            </p:cNvSpPr>
            <p:nvPr/>
          </p:nvSpPr>
          <p:spPr bwMode="auto">
            <a:xfrm>
              <a:off x="111609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60" name="Oval 40">
              <a:extLst>
                <a:ext uri="{FF2B5EF4-FFF2-40B4-BE49-F238E27FC236}">
                  <a16:creationId xmlns:a16="http://schemas.microsoft.com/office/drawing/2014/main" id="{E6D6CA20-FB90-554B-8B58-4D1A374077D4}"/>
                </a:ext>
              </a:extLst>
            </p:cNvPr>
            <p:cNvSpPr>
              <a:spLocks/>
            </p:cNvSpPr>
            <p:nvPr/>
          </p:nvSpPr>
          <p:spPr bwMode="auto">
            <a:xfrm>
              <a:off x="124055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61" name="Oval 41">
              <a:extLst>
                <a:ext uri="{FF2B5EF4-FFF2-40B4-BE49-F238E27FC236}">
                  <a16:creationId xmlns:a16="http://schemas.microsoft.com/office/drawing/2014/main" id="{8E5ECC63-D351-104A-990E-5E6B9C5DE1AD}"/>
                </a:ext>
              </a:extLst>
            </p:cNvPr>
            <p:cNvSpPr>
              <a:spLocks/>
            </p:cNvSpPr>
            <p:nvPr/>
          </p:nvSpPr>
          <p:spPr bwMode="auto">
            <a:xfrm>
              <a:off x="130278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62" name="Oval 42">
              <a:extLst>
                <a:ext uri="{FF2B5EF4-FFF2-40B4-BE49-F238E27FC236}">
                  <a16:creationId xmlns:a16="http://schemas.microsoft.com/office/drawing/2014/main" id="{E52DDB32-52D4-304A-920E-5BE5A3C50406}"/>
                </a:ext>
              </a:extLst>
            </p:cNvPr>
            <p:cNvSpPr>
              <a:spLocks/>
            </p:cNvSpPr>
            <p:nvPr/>
          </p:nvSpPr>
          <p:spPr bwMode="auto">
            <a:xfrm>
              <a:off x="136501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63" name="Oval 43">
              <a:extLst>
                <a:ext uri="{FF2B5EF4-FFF2-40B4-BE49-F238E27FC236}">
                  <a16:creationId xmlns:a16="http://schemas.microsoft.com/office/drawing/2014/main" id="{3D3781CB-3117-104D-B86D-77A6DD4F24C1}"/>
                </a:ext>
              </a:extLst>
            </p:cNvPr>
            <p:cNvSpPr>
              <a:spLocks/>
            </p:cNvSpPr>
            <p:nvPr/>
          </p:nvSpPr>
          <p:spPr bwMode="auto">
            <a:xfrm>
              <a:off x="142724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64" name="Oval 44">
              <a:extLst>
                <a:ext uri="{FF2B5EF4-FFF2-40B4-BE49-F238E27FC236}">
                  <a16:creationId xmlns:a16="http://schemas.microsoft.com/office/drawing/2014/main" id="{F91B29C3-3589-B049-9EAD-431DF3A2356B}"/>
                </a:ext>
              </a:extLst>
            </p:cNvPr>
            <p:cNvSpPr>
              <a:spLocks/>
            </p:cNvSpPr>
            <p:nvPr/>
          </p:nvSpPr>
          <p:spPr bwMode="auto">
            <a:xfrm>
              <a:off x="16745343"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65" name="Oval 45">
              <a:extLst>
                <a:ext uri="{FF2B5EF4-FFF2-40B4-BE49-F238E27FC236}">
                  <a16:creationId xmlns:a16="http://schemas.microsoft.com/office/drawing/2014/main" id="{5E92A781-873B-884C-8C8F-6BC2B01892FE}"/>
                </a:ext>
              </a:extLst>
            </p:cNvPr>
            <p:cNvSpPr>
              <a:spLocks/>
            </p:cNvSpPr>
            <p:nvPr/>
          </p:nvSpPr>
          <p:spPr bwMode="auto">
            <a:xfrm>
              <a:off x="155170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66" name="Oval 46">
              <a:extLst>
                <a:ext uri="{FF2B5EF4-FFF2-40B4-BE49-F238E27FC236}">
                  <a16:creationId xmlns:a16="http://schemas.microsoft.com/office/drawing/2014/main" id="{0B4F54C1-A0C2-E342-A4D1-299D3F580C7E}"/>
                </a:ext>
              </a:extLst>
            </p:cNvPr>
            <p:cNvSpPr>
              <a:spLocks/>
            </p:cNvSpPr>
            <p:nvPr/>
          </p:nvSpPr>
          <p:spPr bwMode="auto">
            <a:xfrm>
              <a:off x="16139318"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68" name="Oval 48">
              <a:extLst>
                <a:ext uri="{FF2B5EF4-FFF2-40B4-BE49-F238E27FC236}">
                  <a16:creationId xmlns:a16="http://schemas.microsoft.com/office/drawing/2014/main" id="{2A5F14D5-9940-3440-94CB-2AC088E953D4}"/>
                </a:ext>
              </a:extLst>
            </p:cNvPr>
            <p:cNvSpPr>
              <a:spLocks/>
            </p:cNvSpPr>
            <p:nvPr/>
          </p:nvSpPr>
          <p:spPr bwMode="auto">
            <a:xfrm>
              <a:off x="173823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69" name="Oval 49">
              <a:extLst>
                <a:ext uri="{FF2B5EF4-FFF2-40B4-BE49-F238E27FC236}">
                  <a16:creationId xmlns:a16="http://schemas.microsoft.com/office/drawing/2014/main" id="{4DCF1228-6931-2A47-9873-213868A79392}"/>
                </a:ext>
              </a:extLst>
            </p:cNvPr>
            <p:cNvSpPr>
              <a:spLocks/>
            </p:cNvSpPr>
            <p:nvPr/>
          </p:nvSpPr>
          <p:spPr bwMode="auto">
            <a:xfrm>
              <a:off x="180046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70" name="Oval 50">
              <a:extLst>
                <a:ext uri="{FF2B5EF4-FFF2-40B4-BE49-F238E27FC236}">
                  <a16:creationId xmlns:a16="http://schemas.microsoft.com/office/drawing/2014/main" id="{2112800E-87D6-FE4C-BE60-5B237249B0A6}"/>
                </a:ext>
              </a:extLst>
            </p:cNvPr>
            <p:cNvSpPr>
              <a:spLocks/>
            </p:cNvSpPr>
            <p:nvPr/>
          </p:nvSpPr>
          <p:spPr bwMode="auto">
            <a:xfrm>
              <a:off x="186269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71" name="Oval 51">
              <a:extLst>
                <a:ext uri="{FF2B5EF4-FFF2-40B4-BE49-F238E27FC236}">
                  <a16:creationId xmlns:a16="http://schemas.microsoft.com/office/drawing/2014/main" id="{AD597480-BF67-3A42-81D1-F3911801F44C}"/>
                </a:ext>
              </a:extLst>
            </p:cNvPr>
            <p:cNvSpPr>
              <a:spLocks/>
            </p:cNvSpPr>
            <p:nvPr/>
          </p:nvSpPr>
          <p:spPr bwMode="auto">
            <a:xfrm>
              <a:off x="21730552"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72" name="Oval 52">
              <a:extLst>
                <a:ext uri="{FF2B5EF4-FFF2-40B4-BE49-F238E27FC236}">
                  <a16:creationId xmlns:a16="http://schemas.microsoft.com/office/drawing/2014/main" id="{DF29BF06-8636-2148-B93D-57E5715F49E0}"/>
                </a:ext>
              </a:extLst>
            </p:cNvPr>
            <p:cNvSpPr>
              <a:spLocks/>
            </p:cNvSpPr>
            <p:nvPr/>
          </p:nvSpPr>
          <p:spPr bwMode="auto">
            <a:xfrm>
              <a:off x="198715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73" name="Oval 53">
              <a:extLst>
                <a:ext uri="{FF2B5EF4-FFF2-40B4-BE49-F238E27FC236}">
                  <a16:creationId xmlns:a16="http://schemas.microsoft.com/office/drawing/2014/main" id="{89B6FD55-D1F1-4F4F-9D7A-FAF1BD301CF3}"/>
                </a:ext>
              </a:extLst>
            </p:cNvPr>
            <p:cNvSpPr>
              <a:spLocks/>
            </p:cNvSpPr>
            <p:nvPr/>
          </p:nvSpPr>
          <p:spPr bwMode="auto">
            <a:xfrm>
              <a:off x="204938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75" name="Oval 55">
              <a:extLst>
                <a:ext uri="{FF2B5EF4-FFF2-40B4-BE49-F238E27FC236}">
                  <a16:creationId xmlns:a16="http://schemas.microsoft.com/office/drawing/2014/main" id="{4002E34A-2B24-6040-B288-E6E497AF7F75}"/>
                </a:ext>
              </a:extLst>
            </p:cNvPr>
            <p:cNvSpPr>
              <a:spLocks/>
            </p:cNvSpPr>
            <p:nvPr/>
          </p:nvSpPr>
          <p:spPr bwMode="auto">
            <a:xfrm>
              <a:off x="211161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5177" name="Oval 57">
              <a:extLst>
                <a:ext uri="{FF2B5EF4-FFF2-40B4-BE49-F238E27FC236}">
                  <a16:creationId xmlns:a16="http://schemas.microsoft.com/office/drawing/2014/main" id="{3C2E3CE3-10FA-704B-8B85-02F8A5054F2F}"/>
                </a:ext>
              </a:extLst>
            </p:cNvPr>
            <p:cNvSpPr>
              <a:spLocks/>
            </p:cNvSpPr>
            <p:nvPr/>
          </p:nvSpPr>
          <p:spPr bwMode="auto">
            <a:xfrm>
              <a:off x="22360731"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05" name="Oval 24">
              <a:extLst>
                <a:ext uri="{FF2B5EF4-FFF2-40B4-BE49-F238E27FC236}">
                  <a16:creationId xmlns:a16="http://schemas.microsoft.com/office/drawing/2014/main" id="{227ADCD4-2009-D946-97BE-F6F24B5678D2}"/>
                </a:ext>
              </a:extLst>
            </p:cNvPr>
            <p:cNvSpPr>
              <a:spLocks/>
            </p:cNvSpPr>
            <p:nvPr/>
          </p:nvSpPr>
          <p:spPr bwMode="auto">
            <a:xfrm>
              <a:off x="1816328"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06" name="Oval 29">
              <a:extLst>
                <a:ext uri="{FF2B5EF4-FFF2-40B4-BE49-F238E27FC236}">
                  <a16:creationId xmlns:a16="http://schemas.microsoft.com/office/drawing/2014/main" id="{D9303632-FF4C-CA4D-BFB1-CB2845D3CAD2}"/>
                </a:ext>
              </a:extLst>
            </p:cNvPr>
            <p:cNvSpPr>
              <a:spLocks/>
            </p:cNvSpPr>
            <p:nvPr/>
          </p:nvSpPr>
          <p:spPr bwMode="auto">
            <a:xfrm>
              <a:off x="6184105"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07" name="Oval 38">
              <a:extLst>
                <a:ext uri="{FF2B5EF4-FFF2-40B4-BE49-F238E27FC236}">
                  <a16:creationId xmlns:a16="http://schemas.microsoft.com/office/drawing/2014/main" id="{39CEE384-2E2E-D947-AEBA-75CB804AF5CA}"/>
                </a:ext>
              </a:extLst>
            </p:cNvPr>
            <p:cNvSpPr>
              <a:spLocks/>
            </p:cNvSpPr>
            <p:nvPr/>
          </p:nvSpPr>
          <p:spPr bwMode="auto">
            <a:xfrm>
              <a:off x="10537711"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08" name="Oval 45">
              <a:extLst>
                <a:ext uri="{FF2B5EF4-FFF2-40B4-BE49-F238E27FC236}">
                  <a16:creationId xmlns:a16="http://schemas.microsoft.com/office/drawing/2014/main" id="{86682B90-5F0B-1049-B135-FAF2BC752410}"/>
                </a:ext>
              </a:extLst>
            </p:cNvPr>
            <p:cNvSpPr>
              <a:spLocks/>
            </p:cNvSpPr>
            <p:nvPr/>
          </p:nvSpPr>
          <p:spPr bwMode="auto">
            <a:xfrm>
              <a:off x="14907583" y="6547530"/>
              <a:ext cx="207963"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09" name="Oval 50">
              <a:extLst>
                <a:ext uri="{FF2B5EF4-FFF2-40B4-BE49-F238E27FC236}">
                  <a16:creationId xmlns:a16="http://schemas.microsoft.com/office/drawing/2014/main" id="{11E8FC36-A285-B245-A123-C31CBA7A390D}"/>
                </a:ext>
              </a:extLst>
            </p:cNvPr>
            <p:cNvSpPr>
              <a:spLocks/>
            </p:cNvSpPr>
            <p:nvPr/>
          </p:nvSpPr>
          <p:spPr bwMode="auto">
            <a:xfrm>
              <a:off x="19289938" y="6547530"/>
              <a:ext cx="207962" cy="207962"/>
            </a:xfrm>
            <a:prstGeom prst="ellipse">
              <a:avLst/>
            </a:prstGeom>
            <a:solidFill>
              <a:schemeClr val="accent4"/>
            </a:solidFill>
            <a:ln w="101600" cap="flat" cmpd="sng">
              <a:noFill/>
              <a:prstDash val="solid"/>
              <a:miter lim="400000"/>
              <a:headEnd type="none" w="med" len="med"/>
              <a:tailEnd type="none" w="med" len="med"/>
            </a:ln>
            <a:effectLst>
              <a:glow rad="215900">
                <a:schemeClr val="accent4">
                  <a:alpha val="40000"/>
                </a:schemeClr>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111" name="TextBox 110">
            <a:extLst>
              <a:ext uri="{FF2B5EF4-FFF2-40B4-BE49-F238E27FC236}">
                <a16:creationId xmlns:a16="http://schemas.microsoft.com/office/drawing/2014/main" id="{5852DD4D-D85C-4A49-82B6-56A72C708518}"/>
              </a:ext>
            </a:extLst>
          </p:cNvPr>
          <p:cNvSpPr txBox="1"/>
          <p:nvPr/>
        </p:nvSpPr>
        <p:spPr>
          <a:xfrm>
            <a:off x="3038702" y="5053898"/>
            <a:ext cx="4448776"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ts val="33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NLU </a:t>
            </a:r>
            <a:r>
              <a:rPr lang="en-US" sz="2400" b="0" dirty="0">
                <a:solidFill>
                  <a:srgbClr val="FFFFFF"/>
                </a:solidFill>
                <a:latin typeface="Roboto" panose="02000000000000000000" pitchFamily="2" charset="0"/>
                <a:ea typeface="Roboto" panose="02000000000000000000" pitchFamily="2" charset="0"/>
                <a:cs typeface="Roboto" panose="02000000000000000000" pitchFamily="2" charset="0"/>
              </a:rPr>
              <a:t>&amp; PLU applications</a:t>
            </a:r>
          </a:p>
          <a:p>
            <a:pPr marL="0" marR="0" lvl="0" indent="0" algn="l" defTabSz="825500" rtl="0" eaLnBrk="1" fontAlgn="auto" latinLnBrk="0" hangingPunct="0">
              <a:lnSpc>
                <a:spcPts val="3300"/>
              </a:lnSpc>
              <a:spcBef>
                <a:spcPts val="0"/>
              </a:spcBef>
              <a:spcAft>
                <a:spcPts val="0"/>
              </a:spcAft>
              <a:buClrTx/>
              <a:buSzTx/>
              <a:buFontTx/>
              <a:buNone/>
              <a:tabLst/>
              <a:defRPr/>
            </a:pPr>
            <a:r>
              <a:rPr lang="en-US" sz="2400" b="0" dirty="0">
                <a:solidFill>
                  <a:srgbClr val="FFFFFF"/>
                </a:solidFill>
                <a:latin typeface="Roboto" panose="02000000000000000000" pitchFamily="2" charset="0"/>
                <a:ea typeface="Roboto" panose="02000000000000000000" pitchFamily="2" charset="0"/>
                <a:cs typeface="Roboto" panose="02000000000000000000" pitchFamily="2" charset="0"/>
              </a:rPr>
              <a:t>(Within the token limits)    </a:t>
            </a:r>
            <a:endParaRPr kumimoji="0" lang="en-US" sz="2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14" name="TextBox 113">
            <a:extLst>
              <a:ext uri="{FF2B5EF4-FFF2-40B4-BE49-F238E27FC236}">
                <a16:creationId xmlns:a16="http://schemas.microsoft.com/office/drawing/2014/main" id="{7284339B-7571-5D41-8905-A804AC622DA0}"/>
              </a:ext>
            </a:extLst>
          </p:cNvPr>
          <p:cNvSpPr txBox="1"/>
          <p:nvPr/>
        </p:nvSpPr>
        <p:spPr>
          <a:xfrm>
            <a:off x="15769448" y="4960079"/>
            <a:ext cx="4234714" cy="13721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algn="l">
              <a:lnSpc>
                <a:spcPts val="3300"/>
              </a:lnSpc>
            </a:pPr>
            <a:r>
              <a:rPr lang="en-US" sz="2200" b="0" dirty="0">
                <a:solidFill>
                  <a:srgbClr val="FFFFFF"/>
                </a:solidFill>
                <a:latin typeface="Roboto" panose="02000000000000000000" pitchFamily="2" charset="0"/>
                <a:ea typeface="Roboto" panose="02000000000000000000" pitchFamily="2" charset="0"/>
                <a:cs typeface="Roboto" panose="02000000000000000000" pitchFamily="2" charset="0"/>
              </a:rPr>
              <a:t>Interaction with  the business environment. Reasoning, planning actions required  </a:t>
            </a:r>
            <a:endParaRPr kumimoji="0" lang="en-US" sz="22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16" name="TextBox 115">
            <a:extLst>
              <a:ext uri="{FF2B5EF4-FFF2-40B4-BE49-F238E27FC236}">
                <a16:creationId xmlns:a16="http://schemas.microsoft.com/office/drawing/2014/main" id="{377E962C-6D87-5348-B1B6-75C857BA5452}"/>
              </a:ext>
            </a:extLst>
          </p:cNvPr>
          <p:cNvSpPr txBox="1"/>
          <p:nvPr/>
        </p:nvSpPr>
        <p:spPr>
          <a:xfrm>
            <a:off x="3019712" y="6980960"/>
            <a:ext cx="4078823" cy="3842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lvl="0" indent="-285750" algn="l">
              <a:lnSpc>
                <a:spcPct val="1500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Entity resolution ; Sentiment analysis;  Completion;  Email routing ; summarization; structured data extraction </a:t>
            </a:r>
          </a:p>
          <a:p>
            <a:pPr marL="285750" lvl="0" indent="-285750" algn="l">
              <a:lnSpc>
                <a:spcPct val="1500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Code completion; Functional business rules extraction from code; Business rules classification;  Business rules standardization (e.g. SBVR) </a:t>
            </a:r>
          </a:p>
        </p:txBody>
      </p:sp>
      <p:sp>
        <p:nvSpPr>
          <p:cNvPr id="117" name="TextBox 116">
            <a:extLst>
              <a:ext uri="{FF2B5EF4-FFF2-40B4-BE49-F238E27FC236}">
                <a16:creationId xmlns:a16="http://schemas.microsoft.com/office/drawing/2014/main" id="{8735A3EF-CD34-DB4E-9C0D-2BF883D65434}"/>
              </a:ext>
            </a:extLst>
          </p:cNvPr>
          <p:cNvSpPr txBox="1"/>
          <p:nvPr/>
        </p:nvSpPr>
        <p:spPr>
          <a:xfrm>
            <a:off x="7207068" y="6930161"/>
            <a:ext cx="4062119" cy="2641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lvl="0" indent="-285750" algn="l">
              <a:lnSpc>
                <a:spcPts val="33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Internal Question-answering systems.</a:t>
            </a:r>
          </a:p>
          <a:p>
            <a:pPr marL="285750" lvl="0" indent="-285750" algn="l">
              <a:lnSpc>
                <a:spcPts val="33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Customer Facing Conversational AI systems</a:t>
            </a:r>
          </a:p>
          <a:p>
            <a:pPr marL="285750" lvl="0" indent="-285750" algn="l">
              <a:lnSpc>
                <a:spcPts val="33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Knowledge base construction</a:t>
            </a:r>
          </a:p>
          <a:p>
            <a:pPr marL="285750" lvl="0" indent="-285750" algn="l">
              <a:lnSpc>
                <a:spcPts val="33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Recommender systems</a:t>
            </a:r>
            <a:endParaRPr kumimoji="0" lang="en-US"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grpSp>
        <p:nvGrpSpPr>
          <p:cNvPr id="125" name="Group 124">
            <a:extLst>
              <a:ext uri="{FF2B5EF4-FFF2-40B4-BE49-F238E27FC236}">
                <a16:creationId xmlns:a16="http://schemas.microsoft.com/office/drawing/2014/main" id="{8FADC5F3-83A4-9F4E-90CF-47714BF79EE3}"/>
              </a:ext>
            </a:extLst>
          </p:cNvPr>
          <p:cNvGrpSpPr/>
          <p:nvPr/>
        </p:nvGrpSpPr>
        <p:grpSpPr>
          <a:xfrm>
            <a:off x="6952359" y="9209886"/>
            <a:ext cx="215645" cy="1446611"/>
            <a:chOff x="1827208" y="9806233"/>
            <a:chExt cx="215645" cy="1446611"/>
          </a:xfrm>
        </p:grpSpPr>
        <p:sp>
          <p:nvSpPr>
            <p:cNvPr id="126" name="Oval 54">
              <a:extLst>
                <a:ext uri="{FF2B5EF4-FFF2-40B4-BE49-F238E27FC236}">
                  <a16:creationId xmlns:a16="http://schemas.microsoft.com/office/drawing/2014/main" id="{1A526E1E-0CC6-9145-AA50-DE86FE9C2F2D}"/>
                </a:ext>
              </a:extLst>
            </p:cNvPr>
            <p:cNvSpPr>
              <a:spLocks/>
            </p:cNvSpPr>
            <p:nvPr/>
          </p:nvSpPr>
          <p:spPr bwMode="auto">
            <a:xfrm>
              <a:off x="1831849" y="9806233"/>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27" name="Oval 54">
              <a:extLst>
                <a:ext uri="{FF2B5EF4-FFF2-40B4-BE49-F238E27FC236}">
                  <a16:creationId xmlns:a16="http://schemas.microsoft.com/office/drawing/2014/main" id="{897764BE-82D4-454F-9F36-27EEF31EB96C}"/>
                </a:ext>
              </a:extLst>
            </p:cNvPr>
            <p:cNvSpPr>
              <a:spLocks/>
            </p:cNvSpPr>
            <p:nvPr/>
          </p:nvSpPr>
          <p:spPr bwMode="auto">
            <a:xfrm>
              <a:off x="1827208" y="10219116"/>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28" name="Oval 54">
              <a:extLst>
                <a:ext uri="{FF2B5EF4-FFF2-40B4-BE49-F238E27FC236}">
                  <a16:creationId xmlns:a16="http://schemas.microsoft.com/office/drawing/2014/main" id="{924EDB01-A28C-6949-B83D-DEF6D68603EC}"/>
                </a:ext>
              </a:extLst>
            </p:cNvPr>
            <p:cNvSpPr>
              <a:spLocks/>
            </p:cNvSpPr>
            <p:nvPr/>
          </p:nvSpPr>
          <p:spPr bwMode="auto">
            <a:xfrm>
              <a:off x="1834891" y="10631999"/>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29" name="Oval 54">
              <a:extLst>
                <a:ext uri="{FF2B5EF4-FFF2-40B4-BE49-F238E27FC236}">
                  <a16:creationId xmlns:a16="http://schemas.microsoft.com/office/drawing/2014/main" id="{177BF2F4-8BF0-2F4C-BA1A-B54A57FD903F}"/>
                </a:ext>
              </a:extLst>
            </p:cNvPr>
            <p:cNvSpPr>
              <a:spLocks/>
            </p:cNvSpPr>
            <p:nvPr/>
          </p:nvSpPr>
          <p:spPr bwMode="auto">
            <a:xfrm>
              <a:off x="1830618" y="11044882"/>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130" name="Group 129">
            <a:extLst>
              <a:ext uri="{FF2B5EF4-FFF2-40B4-BE49-F238E27FC236}">
                <a16:creationId xmlns:a16="http://schemas.microsoft.com/office/drawing/2014/main" id="{D8BD6A4C-61B4-3C46-9CD6-368F8D1532FD}"/>
              </a:ext>
            </a:extLst>
          </p:cNvPr>
          <p:cNvGrpSpPr/>
          <p:nvPr/>
        </p:nvGrpSpPr>
        <p:grpSpPr>
          <a:xfrm>
            <a:off x="11334869" y="9223138"/>
            <a:ext cx="215645" cy="1446611"/>
            <a:chOff x="1827208" y="9806233"/>
            <a:chExt cx="215645" cy="1446611"/>
          </a:xfrm>
        </p:grpSpPr>
        <p:sp>
          <p:nvSpPr>
            <p:cNvPr id="131" name="Oval 54">
              <a:extLst>
                <a:ext uri="{FF2B5EF4-FFF2-40B4-BE49-F238E27FC236}">
                  <a16:creationId xmlns:a16="http://schemas.microsoft.com/office/drawing/2014/main" id="{BA281163-CBCF-A44E-BFBC-D5B6CEFE5AAE}"/>
                </a:ext>
              </a:extLst>
            </p:cNvPr>
            <p:cNvSpPr>
              <a:spLocks/>
            </p:cNvSpPr>
            <p:nvPr/>
          </p:nvSpPr>
          <p:spPr bwMode="auto">
            <a:xfrm>
              <a:off x="1831849" y="9806233"/>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32" name="Oval 54">
              <a:extLst>
                <a:ext uri="{FF2B5EF4-FFF2-40B4-BE49-F238E27FC236}">
                  <a16:creationId xmlns:a16="http://schemas.microsoft.com/office/drawing/2014/main" id="{58CC2422-D806-4A49-A819-AA4405111C57}"/>
                </a:ext>
              </a:extLst>
            </p:cNvPr>
            <p:cNvSpPr>
              <a:spLocks/>
            </p:cNvSpPr>
            <p:nvPr/>
          </p:nvSpPr>
          <p:spPr bwMode="auto">
            <a:xfrm>
              <a:off x="1827208" y="10219116"/>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33" name="Oval 54">
              <a:extLst>
                <a:ext uri="{FF2B5EF4-FFF2-40B4-BE49-F238E27FC236}">
                  <a16:creationId xmlns:a16="http://schemas.microsoft.com/office/drawing/2014/main" id="{2773101E-531C-BB48-AF79-BB6F7881BC4B}"/>
                </a:ext>
              </a:extLst>
            </p:cNvPr>
            <p:cNvSpPr>
              <a:spLocks/>
            </p:cNvSpPr>
            <p:nvPr/>
          </p:nvSpPr>
          <p:spPr bwMode="auto">
            <a:xfrm>
              <a:off x="1834891" y="10631999"/>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34" name="Oval 54">
              <a:extLst>
                <a:ext uri="{FF2B5EF4-FFF2-40B4-BE49-F238E27FC236}">
                  <a16:creationId xmlns:a16="http://schemas.microsoft.com/office/drawing/2014/main" id="{16EFB6B5-34CE-924B-A551-F330474E4F2D}"/>
                </a:ext>
              </a:extLst>
            </p:cNvPr>
            <p:cNvSpPr>
              <a:spLocks/>
            </p:cNvSpPr>
            <p:nvPr/>
          </p:nvSpPr>
          <p:spPr bwMode="auto">
            <a:xfrm>
              <a:off x="1830618" y="11044882"/>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135" name="Group 134">
            <a:extLst>
              <a:ext uri="{FF2B5EF4-FFF2-40B4-BE49-F238E27FC236}">
                <a16:creationId xmlns:a16="http://schemas.microsoft.com/office/drawing/2014/main" id="{13B52E7B-40EC-504D-BD4D-3F5F9FFD6963}"/>
              </a:ext>
            </a:extLst>
          </p:cNvPr>
          <p:cNvGrpSpPr/>
          <p:nvPr/>
        </p:nvGrpSpPr>
        <p:grpSpPr>
          <a:xfrm>
            <a:off x="15573222" y="9223138"/>
            <a:ext cx="215645" cy="1446611"/>
            <a:chOff x="1827208" y="9806233"/>
            <a:chExt cx="215645" cy="1446611"/>
          </a:xfrm>
        </p:grpSpPr>
        <p:sp>
          <p:nvSpPr>
            <p:cNvPr id="136" name="Oval 54">
              <a:extLst>
                <a:ext uri="{FF2B5EF4-FFF2-40B4-BE49-F238E27FC236}">
                  <a16:creationId xmlns:a16="http://schemas.microsoft.com/office/drawing/2014/main" id="{63C136F4-3949-994D-8E40-90226776EE56}"/>
                </a:ext>
              </a:extLst>
            </p:cNvPr>
            <p:cNvSpPr>
              <a:spLocks/>
            </p:cNvSpPr>
            <p:nvPr/>
          </p:nvSpPr>
          <p:spPr bwMode="auto">
            <a:xfrm>
              <a:off x="1831849" y="9806233"/>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37" name="Oval 54">
              <a:extLst>
                <a:ext uri="{FF2B5EF4-FFF2-40B4-BE49-F238E27FC236}">
                  <a16:creationId xmlns:a16="http://schemas.microsoft.com/office/drawing/2014/main" id="{310D511C-215C-EC4E-B6F6-CC4BD7E31051}"/>
                </a:ext>
              </a:extLst>
            </p:cNvPr>
            <p:cNvSpPr>
              <a:spLocks/>
            </p:cNvSpPr>
            <p:nvPr/>
          </p:nvSpPr>
          <p:spPr bwMode="auto">
            <a:xfrm>
              <a:off x="1827208" y="10219116"/>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38" name="Oval 54">
              <a:extLst>
                <a:ext uri="{FF2B5EF4-FFF2-40B4-BE49-F238E27FC236}">
                  <a16:creationId xmlns:a16="http://schemas.microsoft.com/office/drawing/2014/main" id="{31CEE5F4-195A-1E4A-8AE7-8D3A59F4603E}"/>
                </a:ext>
              </a:extLst>
            </p:cNvPr>
            <p:cNvSpPr>
              <a:spLocks/>
            </p:cNvSpPr>
            <p:nvPr/>
          </p:nvSpPr>
          <p:spPr bwMode="auto">
            <a:xfrm>
              <a:off x="1834891" y="10631999"/>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39" name="Oval 54">
              <a:extLst>
                <a:ext uri="{FF2B5EF4-FFF2-40B4-BE49-F238E27FC236}">
                  <a16:creationId xmlns:a16="http://schemas.microsoft.com/office/drawing/2014/main" id="{9A3D97B6-FF1A-3C43-BF8B-F576AFE7DBEB}"/>
                </a:ext>
              </a:extLst>
            </p:cNvPr>
            <p:cNvSpPr>
              <a:spLocks/>
            </p:cNvSpPr>
            <p:nvPr/>
          </p:nvSpPr>
          <p:spPr bwMode="auto">
            <a:xfrm>
              <a:off x="1830618" y="11044882"/>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104" name="Group 103">
            <a:extLst>
              <a:ext uri="{FF2B5EF4-FFF2-40B4-BE49-F238E27FC236}">
                <a16:creationId xmlns:a16="http://schemas.microsoft.com/office/drawing/2014/main" id="{47A6EC50-E340-974F-8036-F8FFF29CFF74}"/>
              </a:ext>
            </a:extLst>
          </p:cNvPr>
          <p:cNvGrpSpPr/>
          <p:nvPr/>
        </p:nvGrpSpPr>
        <p:grpSpPr>
          <a:xfrm>
            <a:off x="20019954" y="9223138"/>
            <a:ext cx="215645" cy="1446611"/>
            <a:chOff x="1827208" y="9806233"/>
            <a:chExt cx="215645" cy="1446611"/>
          </a:xfrm>
        </p:grpSpPr>
        <p:sp>
          <p:nvSpPr>
            <p:cNvPr id="110" name="Oval 54">
              <a:extLst>
                <a:ext uri="{FF2B5EF4-FFF2-40B4-BE49-F238E27FC236}">
                  <a16:creationId xmlns:a16="http://schemas.microsoft.com/office/drawing/2014/main" id="{4637FDED-6FB5-0D4B-8A5E-C66AAE22BFF8}"/>
                </a:ext>
              </a:extLst>
            </p:cNvPr>
            <p:cNvSpPr>
              <a:spLocks/>
            </p:cNvSpPr>
            <p:nvPr/>
          </p:nvSpPr>
          <p:spPr bwMode="auto">
            <a:xfrm>
              <a:off x="1831849" y="9806233"/>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24" name="Oval 54">
              <a:extLst>
                <a:ext uri="{FF2B5EF4-FFF2-40B4-BE49-F238E27FC236}">
                  <a16:creationId xmlns:a16="http://schemas.microsoft.com/office/drawing/2014/main" id="{4388E10E-09EB-3147-8722-10B5ED559770}"/>
                </a:ext>
              </a:extLst>
            </p:cNvPr>
            <p:cNvSpPr>
              <a:spLocks/>
            </p:cNvSpPr>
            <p:nvPr/>
          </p:nvSpPr>
          <p:spPr bwMode="auto">
            <a:xfrm>
              <a:off x="1827208" y="10219116"/>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40" name="Oval 54">
              <a:extLst>
                <a:ext uri="{FF2B5EF4-FFF2-40B4-BE49-F238E27FC236}">
                  <a16:creationId xmlns:a16="http://schemas.microsoft.com/office/drawing/2014/main" id="{20F34221-6749-A844-9B3D-C791D767DE03}"/>
                </a:ext>
              </a:extLst>
            </p:cNvPr>
            <p:cNvSpPr>
              <a:spLocks/>
            </p:cNvSpPr>
            <p:nvPr/>
          </p:nvSpPr>
          <p:spPr bwMode="auto">
            <a:xfrm>
              <a:off x="1834891" y="10631999"/>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141" name="Oval 54">
              <a:extLst>
                <a:ext uri="{FF2B5EF4-FFF2-40B4-BE49-F238E27FC236}">
                  <a16:creationId xmlns:a16="http://schemas.microsoft.com/office/drawing/2014/main" id="{F57F2A93-3629-5448-BDAD-459EAECB0D3A}"/>
                </a:ext>
              </a:extLst>
            </p:cNvPr>
            <p:cNvSpPr>
              <a:spLocks/>
            </p:cNvSpPr>
            <p:nvPr/>
          </p:nvSpPr>
          <p:spPr bwMode="auto">
            <a:xfrm>
              <a:off x="1830618" y="11044882"/>
              <a:ext cx="207962" cy="207962"/>
            </a:xfrm>
            <a:prstGeom prst="ellipse">
              <a:avLst/>
            </a:prstGeom>
            <a:solidFill>
              <a:schemeClr val="accent1"/>
            </a:solidFill>
            <a:ln w="101600" cap="flat" cmpd="sng">
              <a:noFill/>
              <a:prstDash val="solid"/>
              <a:miter lim="400000"/>
              <a:headEnd type="none" w="med" len="med"/>
              <a:tailEnd type="none" w="med" len="med"/>
            </a:ln>
            <a:effectLst>
              <a:glow>
                <a:schemeClr val="tx2"/>
              </a:glow>
            </a:effectLst>
          </p:spPr>
          <p:txBody>
            <a:bodyPr lIns="50800" tIns="50800" rIns="50800" bIns="508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defRPr/>
              </a:pPr>
              <a:endParaRPr kumimoji="0" lang="en-US" altLang="en-US" sz="32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3" name="TextBox 2">
            <a:extLst>
              <a:ext uri="{FF2B5EF4-FFF2-40B4-BE49-F238E27FC236}">
                <a16:creationId xmlns:a16="http://schemas.microsoft.com/office/drawing/2014/main" id="{F37978CB-D333-AFA5-B3C6-A89BA954E0D5}"/>
              </a:ext>
            </a:extLst>
          </p:cNvPr>
          <p:cNvSpPr txBox="1"/>
          <p:nvPr/>
        </p:nvSpPr>
        <p:spPr>
          <a:xfrm>
            <a:off x="164593" y="618059"/>
            <a:ext cx="23225494" cy="9105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lnSpc>
                <a:spcPts val="6300"/>
              </a:lnSpc>
            </a:pPr>
            <a:r>
              <a:rPr lang="en-US" sz="6000" b="0" dirty="0">
                <a:solidFill>
                  <a:schemeClr val="bg1"/>
                </a:solidFill>
                <a:latin typeface="Roboto" panose="02000000000000000000" pitchFamily="2" charset="0"/>
                <a:ea typeface="Roboto" panose="02000000000000000000" pitchFamily="2" charset="0"/>
                <a:cs typeface="Roboto" panose="02000000000000000000" pitchFamily="2" charset="0"/>
              </a:rPr>
              <a:t>Envisioned scenario shapes the application architecture</a:t>
            </a:r>
            <a:endParaRPr kumimoji="0" lang="en-US" sz="6000" b="0" i="0" u="none" strike="noStrike" cap="none" spc="0" normalizeH="0" baseline="0" dirty="0">
              <a:ln>
                <a:noFill/>
              </a:ln>
              <a:solidFill>
                <a:schemeClr val="bg1"/>
              </a:solidFill>
              <a:effectLst/>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 name="TextBox 4">
            <a:extLst>
              <a:ext uri="{FF2B5EF4-FFF2-40B4-BE49-F238E27FC236}">
                <a16:creationId xmlns:a16="http://schemas.microsoft.com/office/drawing/2014/main" id="{A5F98300-F7C8-825F-017E-9D5623D9DAD2}"/>
              </a:ext>
            </a:extLst>
          </p:cNvPr>
          <p:cNvSpPr txBox="1"/>
          <p:nvPr/>
        </p:nvSpPr>
        <p:spPr>
          <a:xfrm>
            <a:off x="514115" y="3972273"/>
            <a:ext cx="1805016"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ts val="3300"/>
              </a:lnSpc>
              <a:spcBef>
                <a:spcPts val="0"/>
              </a:spcBef>
              <a:spcAft>
                <a:spcPts val="0"/>
              </a:spcAft>
              <a:buClrTx/>
              <a:buSzTx/>
              <a:buFontTx/>
              <a:buNone/>
              <a:tabLst/>
            </a:pPr>
            <a:r>
              <a:rPr lang="en-US" sz="2000" b="0" dirty="0">
                <a:solidFill>
                  <a:schemeClr val="bg1"/>
                </a:solidFill>
                <a:latin typeface="Roboto" panose="02000000000000000000" pitchFamily="2" charset="0"/>
                <a:ea typeface="Roboto" panose="02000000000000000000" pitchFamily="2" charset="0"/>
                <a:cs typeface="Roboto" panose="02000000000000000000" pitchFamily="2" charset="0"/>
              </a:rPr>
              <a:t>Scenario</a:t>
            </a:r>
          </a:p>
        </p:txBody>
      </p:sp>
      <p:sp>
        <p:nvSpPr>
          <p:cNvPr id="8" name="TextBox 7">
            <a:extLst>
              <a:ext uri="{FF2B5EF4-FFF2-40B4-BE49-F238E27FC236}">
                <a16:creationId xmlns:a16="http://schemas.microsoft.com/office/drawing/2014/main" id="{D084CE0B-DD92-EE9B-E849-B26B39CEB721}"/>
              </a:ext>
            </a:extLst>
          </p:cNvPr>
          <p:cNvSpPr txBox="1"/>
          <p:nvPr/>
        </p:nvSpPr>
        <p:spPr>
          <a:xfrm>
            <a:off x="467730" y="6920879"/>
            <a:ext cx="2531482"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ts val="3300"/>
              </a:lnSpc>
              <a:spcBef>
                <a:spcPts val="0"/>
              </a:spcBef>
              <a:spcAft>
                <a:spcPts val="0"/>
              </a:spcAft>
              <a:buClrTx/>
              <a:buSzTx/>
              <a:buFontTx/>
              <a:buNone/>
              <a:tabLst/>
            </a:pPr>
            <a:r>
              <a:rPr lang="en-US" sz="2000" b="0" dirty="0">
                <a:solidFill>
                  <a:schemeClr val="bg1"/>
                </a:solidFill>
                <a:latin typeface="Roboto" panose="02000000000000000000" pitchFamily="2" charset="0"/>
                <a:ea typeface="Roboto" panose="02000000000000000000" pitchFamily="2" charset="0"/>
                <a:cs typeface="Roboto" panose="02000000000000000000" pitchFamily="2" charset="0"/>
              </a:rPr>
              <a:t>Business Examples</a:t>
            </a:r>
          </a:p>
        </p:txBody>
      </p:sp>
      <p:sp>
        <p:nvSpPr>
          <p:cNvPr id="12" name="TextBox 11">
            <a:extLst>
              <a:ext uri="{FF2B5EF4-FFF2-40B4-BE49-F238E27FC236}">
                <a16:creationId xmlns:a16="http://schemas.microsoft.com/office/drawing/2014/main" id="{990550D0-CEDC-AA19-14BD-53C238F9BCCC}"/>
              </a:ext>
            </a:extLst>
          </p:cNvPr>
          <p:cNvSpPr txBox="1"/>
          <p:nvPr/>
        </p:nvSpPr>
        <p:spPr>
          <a:xfrm>
            <a:off x="303448" y="10964088"/>
            <a:ext cx="2635240"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ts val="3300"/>
              </a:lnSpc>
              <a:spcBef>
                <a:spcPts val="0"/>
              </a:spcBef>
              <a:spcAft>
                <a:spcPts val="0"/>
              </a:spcAft>
              <a:buClrTx/>
              <a:buSzTx/>
              <a:buFontTx/>
              <a:buNone/>
              <a:tabLst/>
            </a:pPr>
            <a:r>
              <a:rPr lang="en-US" sz="2000" b="0" dirty="0">
                <a:solidFill>
                  <a:schemeClr val="bg1"/>
                </a:solidFill>
                <a:latin typeface="Roboto" panose="02000000000000000000" pitchFamily="2" charset="0"/>
                <a:ea typeface="Roboto" panose="02000000000000000000" pitchFamily="2" charset="0"/>
                <a:cs typeface="Roboto" panose="02000000000000000000" pitchFamily="2" charset="0"/>
              </a:rPr>
              <a:t>Architectural Design</a:t>
            </a:r>
          </a:p>
        </p:txBody>
      </p:sp>
      <p:sp>
        <p:nvSpPr>
          <p:cNvPr id="13" name="TextBox 12">
            <a:extLst>
              <a:ext uri="{FF2B5EF4-FFF2-40B4-BE49-F238E27FC236}">
                <a16:creationId xmlns:a16="http://schemas.microsoft.com/office/drawing/2014/main" id="{A917D6F5-0390-6DC6-12B2-B3BB89D8CF8F}"/>
              </a:ext>
            </a:extLst>
          </p:cNvPr>
          <p:cNvSpPr txBox="1"/>
          <p:nvPr/>
        </p:nvSpPr>
        <p:spPr>
          <a:xfrm>
            <a:off x="3139750" y="10835811"/>
            <a:ext cx="4172386" cy="13721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lvl="0" indent="-342900" algn="l">
              <a:lnSpc>
                <a:spcPts val="3300"/>
              </a:lnSpc>
              <a:buFont typeface="Arial" panose="020B0604020202020204" pitchFamily="34" charset="0"/>
              <a:buChar char="•"/>
            </a:pPr>
            <a:r>
              <a:rPr lang="en-US" sz="2000" b="0" dirty="0">
                <a:solidFill>
                  <a:srgbClr val="FFFFFF"/>
                </a:solidFill>
                <a:latin typeface="Roboto" panose="02000000000000000000" pitchFamily="2" charset="0"/>
                <a:ea typeface="Roboto" panose="02000000000000000000" pitchFamily="2" charset="0"/>
                <a:cs typeface="Roboto" panose="02000000000000000000" pitchFamily="2" charset="0"/>
              </a:rPr>
              <a:t>LLMs off the shelf</a:t>
            </a:r>
          </a:p>
          <a:p>
            <a:pPr marL="342900" lvl="0" indent="-342900" algn="l">
              <a:lnSpc>
                <a:spcPts val="3300"/>
              </a:lnSpc>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Prompt Engineering </a:t>
            </a:r>
          </a:p>
          <a:p>
            <a:pPr marL="342900" lvl="0" indent="-342900" algn="l">
              <a:lnSpc>
                <a:spcPts val="3300"/>
              </a:lnSpc>
              <a:buFont typeface="Arial" panose="020B0604020202020204" pitchFamily="34" charset="0"/>
              <a:buChar char="•"/>
            </a:pPr>
            <a:r>
              <a:rPr lang="en-US" sz="2000" b="0" dirty="0">
                <a:solidFill>
                  <a:srgbClr val="FFFFFF"/>
                </a:solidFill>
                <a:latin typeface="Roboto" panose="02000000000000000000" pitchFamily="2" charset="0"/>
                <a:ea typeface="Roboto" panose="02000000000000000000" pitchFamily="2" charset="0"/>
                <a:cs typeface="Roboto" panose="02000000000000000000" pitchFamily="2" charset="0"/>
              </a:rPr>
              <a:t>Chaining </a:t>
            </a:r>
            <a:endParaRPr kumimoji="0" lang="en-US" sz="2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4" name="TextBox 13">
            <a:extLst>
              <a:ext uri="{FF2B5EF4-FFF2-40B4-BE49-F238E27FC236}">
                <a16:creationId xmlns:a16="http://schemas.microsoft.com/office/drawing/2014/main" id="{496016BF-B8E6-394F-A3ED-71B6B60F933C}"/>
              </a:ext>
            </a:extLst>
          </p:cNvPr>
          <p:cNvSpPr txBox="1"/>
          <p:nvPr/>
        </p:nvSpPr>
        <p:spPr>
          <a:xfrm>
            <a:off x="7113564" y="4981303"/>
            <a:ext cx="4522345"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ts val="3300"/>
              </a:lnSpc>
              <a:spcBef>
                <a:spcPts val="0"/>
              </a:spcBef>
              <a:spcAft>
                <a:spcPts val="0"/>
              </a:spcAft>
              <a:buClrTx/>
              <a:buSzTx/>
              <a:buFontTx/>
              <a:buNone/>
              <a:tabLst/>
              <a:defRPr/>
            </a:pPr>
            <a:r>
              <a:rPr lang="en-US" sz="2300" b="0" dirty="0">
                <a:solidFill>
                  <a:srgbClr val="FFFFFF"/>
                </a:solidFill>
                <a:latin typeface="Roboto" panose="02000000000000000000" pitchFamily="2" charset="0"/>
                <a:ea typeface="Roboto" panose="02000000000000000000" pitchFamily="2" charset="0"/>
                <a:cs typeface="Roboto" panose="02000000000000000000" pitchFamily="2" charset="0"/>
              </a:rPr>
              <a:t>Dynamic </a:t>
            </a:r>
            <a:r>
              <a:rPr kumimoji="0" lang="en-US" sz="23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external knowledge</a:t>
            </a:r>
            <a:r>
              <a:rPr kumimoji="0" lang="en-US" sz="2300" b="0" i="0" u="none" strike="noStrike" kern="0" cap="none" spc="0" normalizeH="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required </a:t>
            </a:r>
            <a:endParaRPr kumimoji="0" lang="en-US" sz="23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5" name="TextBox 14">
            <a:extLst>
              <a:ext uri="{FF2B5EF4-FFF2-40B4-BE49-F238E27FC236}">
                <a16:creationId xmlns:a16="http://schemas.microsoft.com/office/drawing/2014/main" id="{3C0B8CB0-9121-6CFF-C1EC-228347B70CA7}"/>
              </a:ext>
            </a:extLst>
          </p:cNvPr>
          <p:cNvSpPr txBox="1"/>
          <p:nvPr/>
        </p:nvSpPr>
        <p:spPr>
          <a:xfrm>
            <a:off x="7361319" y="10775329"/>
            <a:ext cx="4172386"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algn="l">
              <a:lnSpc>
                <a:spcPts val="3300"/>
              </a:lnSpc>
            </a:pPr>
            <a:endParaRPr lang="en-US" sz="2000" b="0"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342900" lvl="0" indent="-342900" algn="l">
              <a:lnSpc>
                <a:spcPts val="3300"/>
              </a:lnSpc>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RAG systems built</a:t>
            </a:r>
            <a:r>
              <a:rPr kumimoji="0" lang="en-US" sz="2000" b="0" i="0" u="none" strike="noStrike" kern="0" cap="none" spc="0" normalizeH="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around LLMs  </a:t>
            </a:r>
            <a:r>
              <a:rPr kumimoji="0" lang="en-US" sz="2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a:t>
            </a:r>
          </a:p>
        </p:txBody>
      </p:sp>
      <p:sp>
        <p:nvSpPr>
          <p:cNvPr id="16" name="TextBox 15">
            <a:extLst>
              <a:ext uri="{FF2B5EF4-FFF2-40B4-BE49-F238E27FC236}">
                <a16:creationId xmlns:a16="http://schemas.microsoft.com/office/drawing/2014/main" id="{0F0CFD9E-9661-41D7-DCA7-61B1FBCCA53D}"/>
              </a:ext>
            </a:extLst>
          </p:cNvPr>
          <p:cNvSpPr txBox="1"/>
          <p:nvPr/>
        </p:nvSpPr>
        <p:spPr>
          <a:xfrm>
            <a:off x="11494562" y="5054532"/>
            <a:ext cx="4380905"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ts val="3300"/>
              </a:lnSpc>
              <a:spcBef>
                <a:spcPts val="0"/>
              </a:spcBef>
              <a:spcAft>
                <a:spcPts val="0"/>
              </a:spcAft>
              <a:buClrTx/>
              <a:buSzTx/>
              <a:buFontTx/>
              <a:buNone/>
              <a:tabLst/>
              <a:defRPr/>
            </a:pPr>
            <a:r>
              <a:rPr lang="en-US" sz="2200" b="0" dirty="0">
                <a:solidFill>
                  <a:srgbClr val="FFFFFF"/>
                </a:solidFill>
                <a:latin typeface="Roboto" panose="02000000000000000000" pitchFamily="2" charset="0"/>
                <a:ea typeface="Roboto" panose="02000000000000000000" pitchFamily="2" charset="0"/>
                <a:cs typeface="Roboto" panose="02000000000000000000" pitchFamily="2" charset="0"/>
              </a:rPr>
              <a:t>Model adaptation required  </a:t>
            </a:r>
            <a:endParaRPr kumimoji="0" lang="en-US" sz="22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7" name="TextBox 16">
            <a:extLst>
              <a:ext uri="{FF2B5EF4-FFF2-40B4-BE49-F238E27FC236}">
                <a16:creationId xmlns:a16="http://schemas.microsoft.com/office/drawing/2014/main" id="{FA03289F-0421-FBF2-0311-C1D33A3CF119}"/>
              </a:ext>
            </a:extLst>
          </p:cNvPr>
          <p:cNvSpPr txBox="1"/>
          <p:nvPr/>
        </p:nvSpPr>
        <p:spPr>
          <a:xfrm>
            <a:off x="11596152" y="6939134"/>
            <a:ext cx="406211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lvl="0" indent="-285750" algn="l">
              <a:lnSpc>
                <a:spcPts val="33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Sound more like a medical professional, </a:t>
            </a:r>
          </a:p>
          <a:p>
            <a:pPr marL="285750" lvl="0" indent="-285750" algn="l">
              <a:lnSpc>
                <a:spcPts val="33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Write in a specific style, or </a:t>
            </a:r>
          </a:p>
          <a:p>
            <a:pPr marL="285750" lvl="0" indent="-285750" algn="l">
              <a:lnSpc>
                <a:spcPts val="33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Use the jargon of a specific industry (Real Estate, Banking, etc.) </a:t>
            </a:r>
            <a:endParaRPr kumimoji="0" lang="en-US"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8" name="TextBox 17">
            <a:extLst>
              <a:ext uri="{FF2B5EF4-FFF2-40B4-BE49-F238E27FC236}">
                <a16:creationId xmlns:a16="http://schemas.microsoft.com/office/drawing/2014/main" id="{00BD27A0-CF12-6CC1-2E4D-C9C56150BF4E}"/>
              </a:ext>
            </a:extLst>
          </p:cNvPr>
          <p:cNvSpPr txBox="1"/>
          <p:nvPr/>
        </p:nvSpPr>
        <p:spPr>
          <a:xfrm>
            <a:off x="11609738" y="10874670"/>
            <a:ext cx="4172386" cy="13721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lvl="0" indent="-342900" algn="l">
              <a:lnSpc>
                <a:spcPts val="3300"/>
              </a:lnSpc>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Finetuning</a:t>
            </a:r>
          </a:p>
          <a:p>
            <a:pPr marL="342900" lvl="0" indent="-342900" algn="l">
              <a:lnSpc>
                <a:spcPts val="3300"/>
              </a:lnSpc>
              <a:buFont typeface="Arial" panose="020B0604020202020204" pitchFamily="34" charset="0"/>
              <a:buChar char="•"/>
            </a:pPr>
            <a:r>
              <a:rPr lang="en-US" sz="2000" b="0" dirty="0">
                <a:solidFill>
                  <a:srgbClr val="FFFFFF"/>
                </a:solidFill>
                <a:latin typeface="Roboto" panose="02000000000000000000" pitchFamily="2" charset="0"/>
                <a:ea typeface="Roboto" panose="02000000000000000000" pitchFamily="2" charset="0"/>
                <a:cs typeface="Roboto" panose="02000000000000000000" pitchFamily="2" charset="0"/>
              </a:rPr>
              <a:t>Prompt engineering</a:t>
            </a:r>
          </a:p>
          <a:p>
            <a:pPr marL="342900" lvl="0" indent="-342900" algn="l">
              <a:lnSpc>
                <a:spcPts val="3300"/>
              </a:lnSpc>
              <a:buFont typeface="Arial" panose="020B0604020202020204" pitchFamily="34" charset="0"/>
              <a:buChar char="•"/>
            </a:pPr>
            <a:r>
              <a:rPr lang="en-US" sz="2000" b="0" dirty="0">
                <a:solidFill>
                  <a:srgbClr val="FFFFFF"/>
                </a:solidFill>
                <a:latin typeface="Roboto" panose="02000000000000000000" pitchFamily="2" charset="0"/>
                <a:ea typeface="Roboto" panose="02000000000000000000" pitchFamily="2" charset="0"/>
                <a:cs typeface="Roboto" panose="02000000000000000000" pitchFamily="2" charset="0"/>
              </a:rPr>
              <a:t>Chaining </a:t>
            </a:r>
          </a:p>
        </p:txBody>
      </p:sp>
      <p:sp>
        <p:nvSpPr>
          <p:cNvPr id="19" name="TextBox 18">
            <a:extLst>
              <a:ext uri="{FF2B5EF4-FFF2-40B4-BE49-F238E27FC236}">
                <a16:creationId xmlns:a16="http://schemas.microsoft.com/office/drawing/2014/main" id="{645CA3E4-2675-F3F7-3127-AFC553AA4E11}"/>
              </a:ext>
            </a:extLst>
          </p:cNvPr>
          <p:cNvSpPr txBox="1"/>
          <p:nvPr/>
        </p:nvSpPr>
        <p:spPr>
          <a:xfrm>
            <a:off x="15708627" y="7035179"/>
            <a:ext cx="4317295"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lvl="0" indent="-285750" algn="l">
              <a:lnSpc>
                <a:spcPts val="33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Integrate an LLM agent in a supply chain management system to analyze data and make predictions about demand and inventory needs.</a:t>
            </a:r>
          </a:p>
          <a:p>
            <a:pPr marL="285750" lvl="0" indent="-285750" algn="l">
              <a:lnSpc>
                <a:spcPts val="33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Include an LLM agent in a financial trading platform to analyze market trends and provide investment recommendations.</a:t>
            </a:r>
          </a:p>
        </p:txBody>
      </p:sp>
      <p:sp>
        <p:nvSpPr>
          <p:cNvPr id="20" name="TextBox 19">
            <a:extLst>
              <a:ext uri="{FF2B5EF4-FFF2-40B4-BE49-F238E27FC236}">
                <a16:creationId xmlns:a16="http://schemas.microsoft.com/office/drawing/2014/main" id="{CF50F2BD-9478-42A3-1D01-1FAB5BFE5313}"/>
              </a:ext>
            </a:extLst>
          </p:cNvPr>
          <p:cNvSpPr txBox="1"/>
          <p:nvPr/>
        </p:nvSpPr>
        <p:spPr>
          <a:xfrm>
            <a:off x="15971964" y="10855227"/>
            <a:ext cx="4172386" cy="13721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lvl="0" indent="-342900" algn="l">
              <a:lnSpc>
                <a:spcPts val="3300"/>
              </a:lnSpc>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RAG </a:t>
            </a:r>
          </a:p>
          <a:p>
            <a:pPr marL="342900" lvl="0" indent="-342900" algn="l">
              <a:lnSpc>
                <a:spcPts val="3300"/>
              </a:lnSpc>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Agents</a:t>
            </a:r>
          </a:p>
          <a:p>
            <a:pPr marL="342900" lvl="0" indent="-342900" algn="l">
              <a:lnSpc>
                <a:spcPts val="3300"/>
              </a:lnSpc>
              <a:buFont typeface="Arial" panose="020B0604020202020204" pitchFamily="34" charset="0"/>
              <a:buChar char="•"/>
            </a:pPr>
            <a:r>
              <a:rPr lang="en-US" sz="2000" b="0" dirty="0">
                <a:solidFill>
                  <a:srgbClr val="FFFFFF"/>
                </a:solidFill>
                <a:latin typeface="Roboto" panose="02000000000000000000" pitchFamily="2" charset="0"/>
                <a:ea typeface="Roboto" panose="02000000000000000000" pitchFamily="2" charset="0"/>
                <a:cs typeface="Roboto" panose="02000000000000000000" pitchFamily="2" charset="0"/>
              </a:rPr>
              <a:t>Plugins</a:t>
            </a:r>
          </a:p>
        </p:txBody>
      </p:sp>
      <p:sp>
        <p:nvSpPr>
          <p:cNvPr id="21" name="TextBox 20">
            <a:extLst>
              <a:ext uri="{FF2B5EF4-FFF2-40B4-BE49-F238E27FC236}">
                <a16:creationId xmlns:a16="http://schemas.microsoft.com/office/drawing/2014/main" id="{E419CBD0-32BA-AD15-AAE1-44EB39C0C9D9}"/>
              </a:ext>
            </a:extLst>
          </p:cNvPr>
          <p:cNvSpPr txBox="1"/>
          <p:nvPr/>
        </p:nvSpPr>
        <p:spPr>
          <a:xfrm>
            <a:off x="20347972" y="5105828"/>
            <a:ext cx="3943262"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algn="l">
              <a:lnSpc>
                <a:spcPts val="3300"/>
              </a:lnSpc>
            </a:pPr>
            <a:r>
              <a:rPr lang="en-US" sz="2200" b="0" dirty="0">
                <a:solidFill>
                  <a:srgbClr val="FFFFFF"/>
                </a:solidFill>
                <a:latin typeface="Roboto" panose="02000000000000000000" pitchFamily="2" charset="0"/>
                <a:ea typeface="Roboto" panose="02000000000000000000" pitchFamily="2" charset="0"/>
                <a:cs typeface="Roboto" panose="02000000000000000000" pitchFamily="2" charset="0"/>
              </a:rPr>
              <a:t>Interaction of different parts of a business process is required  </a:t>
            </a:r>
            <a:endParaRPr kumimoji="0" lang="en-US" sz="22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22" name="TextBox 21">
            <a:extLst>
              <a:ext uri="{FF2B5EF4-FFF2-40B4-BE49-F238E27FC236}">
                <a16:creationId xmlns:a16="http://schemas.microsoft.com/office/drawing/2014/main" id="{E35D630C-1924-E35F-E8C2-767BB14FF5AA}"/>
              </a:ext>
            </a:extLst>
          </p:cNvPr>
          <p:cNvSpPr txBox="1"/>
          <p:nvPr/>
        </p:nvSpPr>
        <p:spPr>
          <a:xfrm>
            <a:off x="20235599" y="6940101"/>
            <a:ext cx="3778479"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lvl="0" indent="-285750" algn="l">
              <a:lnSpc>
                <a:spcPts val="3300"/>
              </a:lnSpc>
              <a:buFont typeface="Arial" panose="020B0604020202020204" pitchFamily="34" charset="0"/>
              <a:buChar char="•"/>
            </a:pPr>
            <a:r>
              <a:rPr lang="en-US" sz="1800" b="0" i="1" dirty="0">
                <a:solidFill>
                  <a:srgbClr val="999999"/>
                </a:solidFill>
                <a:latin typeface="Roboto" panose="02000000000000000000" pitchFamily="2" charset="0"/>
                <a:ea typeface="Roboto" panose="02000000000000000000" pitchFamily="2" charset="0"/>
                <a:cs typeface="Roboto" panose="02000000000000000000" pitchFamily="2" charset="0"/>
              </a:rPr>
              <a:t>Automation of a complex business or IT process. </a:t>
            </a:r>
          </a:p>
        </p:txBody>
      </p:sp>
      <p:sp>
        <p:nvSpPr>
          <p:cNvPr id="23" name="TextBox 22">
            <a:extLst>
              <a:ext uri="{FF2B5EF4-FFF2-40B4-BE49-F238E27FC236}">
                <a16:creationId xmlns:a16="http://schemas.microsoft.com/office/drawing/2014/main" id="{69A3F505-9CA0-53C1-16B5-AF44B231F2D2}"/>
              </a:ext>
            </a:extLst>
          </p:cNvPr>
          <p:cNvSpPr txBox="1"/>
          <p:nvPr/>
        </p:nvSpPr>
        <p:spPr>
          <a:xfrm>
            <a:off x="20476393" y="10643631"/>
            <a:ext cx="2873913" cy="17953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lvl="0" indent="-342900" algn="l">
              <a:lnSpc>
                <a:spcPts val="3300"/>
              </a:lnSpc>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RAG </a:t>
            </a:r>
          </a:p>
          <a:p>
            <a:pPr marL="342900" lvl="0" indent="-342900" algn="l">
              <a:lnSpc>
                <a:spcPts val="3300"/>
              </a:lnSpc>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Agents</a:t>
            </a:r>
          </a:p>
          <a:p>
            <a:pPr marL="342900" lvl="0" indent="-342900" algn="l">
              <a:lnSpc>
                <a:spcPts val="3300"/>
              </a:lnSpc>
              <a:buFont typeface="Arial" panose="020B0604020202020204" pitchFamily="34" charset="0"/>
              <a:buChar char="•"/>
            </a:pPr>
            <a:r>
              <a:rPr lang="en-US" sz="2000" b="0" dirty="0">
                <a:solidFill>
                  <a:srgbClr val="FFFFFF"/>
                </a:solidFill>
                <a:latin typeface="Roboto" panose="02000000000000000000" pitchFamily="2" charset="0"/>
                <a:ea typeface="Roboto" panose="02000000000000000000" pitchFamily="2" charset="0"/>
                <a:cs typeface="Roboto" panose="02000000000000000000" pitchFamily="2" charset="0"/>
              </a:rPr>
              <a:t>Plugins</a:t>
            </a:r>
          </a:p>
          <a:p>
            <a:pPr marL="342900" lvl="0" indent="-342900" algn="l">
              <a:lnSpc>
                <a:spcPts val="3300"/>
              </a:lnSpc>
              <a:buFont typeface="Arial" panose="020B0604020202020204" pitchFamily="34" charset="0"/>
              <a:buChar char="•"/>
            </a:pPr>
            <a:r>
              <a:rPr lang="en-US" sz="2000" b="0" dirty="0">
                <a:solidFill>
                  <a:srgbClr val="FFFFFF"/>
                </a:solidFill>
                <a:latin typeface="Roboto" panose="02000000000000000000" pitchFamily="2" charset="0"/>
                <a:ea typeface="Roboto" panose="02000000000000000000" pitchFamily="2" charset="0"/>
                <a:cs typeface="Roboto" panose="02000000000000000000" pitchFamily="2" charset="0"/>
              </a:rPr>
              <a:t>Multi-Agents system </a:t>
            </a:r>
          </a:p>
        </p:txBody>
      </p:sp>
      <p:sp>
        <p:nvSpPr>
          <p:cNvPr id="27" name="Right Arrow 32">
            <a:extLst>
              <a:ext uri="{FF2B5EF4-FFF2-40B4-BE49-F238E27FC236}">
                <a16:creationId xmlns:a16="http://schemas.microsoft.com/office/drawing/2014/main" id="{62E620DF-DF58-F91E-EC35-0AD1E9696E05}"/>
              </a:ext>
            </a:extLst>
          </p:cNvPr>
          <p:cNvSpPr/>
          <p:nvPr/>
        </p:nvSpPr>
        <p:spPr>
          <a:xfrm>
            <a:off x="585403" y="2635979"/>
            <a:ext cx="23400000" cy="532687"/>
          </a:xfrm>
          <a:prstGeom prst="rightArrow">
            <a:avLst>
              <a:gd name="adj1" fmla="val 57984"/>
              <a:gd name="adj2" fmla="val 86642"/>
            </a:avLst>
          </a:prstGeom>
          <a:gradFill>
            <a:gsLst>
              <a:gs pos="47000">
                <a:srgbClr val="708A8F">
                  <a:alpha val="81000"/>
                </a:srgbClr>
              </a:gs>
              <a:gs pos="0">
                <a:schemeClr val="accent1">
                  <a:alpha val="83000"/>
                </a:schemeClr>
              </a:gs>
              <a:gs pos="100000">
                <a:schemeClr val="accent4">
                  <a:alpha val="57000"/>
                </a:schemeClr>
              </a:gs>
            </a:gsLst>
            <a:lin ang="2439039"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8" name="TextBox 27">
            <a:extLst>
              <a:ext uri="{FF2B5EF4-FFF2-40B4-BE49-F238E27FC236}">
                <a16:creationId xmlns:a16="http://schemas.microsoft.com/office/drawing/2014/main" id="{90A80A0C-57D7-1840-D8FC-8AA13DFE8FF7}"/>
              </a:ext>
            </a:extLst>
          </p:cNvPr>
          <p:cNvSpPr txBox="1"/>
          <p:nvPr/>
        </p:nvSpPr>
        <p:spPr>
          <a:xfrm>
            <a:off x="19182034" y="2180790"/>
            <a:ext cx="5463080"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ts val="3300"/>
              </a:lnSpc>
              <a:spcBef>
                <a:spcPts val="0"/>
              </a:spcBef>
              <a:spcAft>
                <a:spcPts val="0"/>
              </a:spcAft>
              <a:buClrTx/>
              <a:buSzTx/>
              <a:buFontTx/>
              <a:buNone/>
              <a:tabLst/>
            </a:pPr>
            <a:r>
              <a:rPr lang="en-US" sz="2000" b="0" dirty="0">
                <a:solidFill>
                  <a:schemeClr val="bg1"/>
                </a:solidFill>
                <a:latin typeface="Roboto" panose="02000000000000000000" pitchFamily="2" charset="0"/>
                <a:ea typeface="Roboto" panose="02000000000000000000" pitchFamily="2" charset="0"/>
                <a:cs typeface="Roboto" panose="02000000000000000000" pitchFamily="2" charset="0"/>
              </a:rPr>
              <a:t>Complexity and organization maturity</a:t>
            </a:r>
          </a:p>
        </p:txBody>
      </p:sp>
    </p:spTree>
    <p:extLst>
      <p:ext uri="{BB962C8B-B14F-4D97-AF65-F5344CB8AC3E}">
        <p14:creationId xmlns:p14="http://schemas.microsoft.com/office/powerpoint/2010/main" val="32655459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93B62C-FE93-7F45-A77A-2E3150724D05}"/>
              </a:ext>
            </a:extLst>
          </p:cNvPr>
          <p:cNvSpPr txBox="1"/>
          <p:nvPr/>
        </p:nvSpPr>
        <p:spPr>
          <a:xfrm>
            <a:off x="106018" y="455880"/>
            <a:ext cx="24132208" cy="9105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1" indent="0" algn="ctr" defTabSz="825500" rtl="0" eaLnBrk="1" fontAlgn="auto" latinLnBrk="0" hangingPunct="0">
              <a:lnSpc>
                <a:spcPts val="63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Life Cycle of a </a:t>
            </a:r>
            <a:r>
              <a:rPr kumimoji="0" lang="en-US" sz="60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GenAI</a:t>
            </a:r>
            <a:r>
              <a:rPr kumimoji="0" lang="en-US" sz="60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power app</a:t>
            </a:r>
          </a:p>
        </p:txBody>
      </p:sp>
      <p:grpSp>
        <p:nvGrpSpPr>
          <p:cNvPr id="316" name="Group 315">
            <a:extLst>
              <a:ext uri="{FF2B5EF4-FFF2-40B4-BE49-F238E27FC236}">
                <a16:creationId xmlns:a16="http://schemas.microsoft.com/office/drawing/2014/main" id="{0B309F32-5D9E-5A00-D29D-1A9A6B98EFBA}"/>
              </a:ext>
            </a:extLst>
          </p:cNvPr>
          <p:cNvGrpSpPr/>
          <p:nvPr/>
        </p:nvGrpSpPr>
        <p:grpSpPr>
          <a:xfrm>
            <a:off x="2935298" y="4289554"/>
            <a:ext cx="18506549" cy="5634545"/>
            <a:chOff x="4630945" y="4114757"/>
            <a:chExt cx="14806476" cy="4505757"/>
          </a:xfrm>
        </p:grpSpPr>
        <p:sp>
          <p:nvSpPr>
            <p:cNvPr id="240" name="Rectangle 239">
              <a:extLst>
                <a:ext uri="{FF2B5EF4-FFF2-40B4-BE49-F238E27FC236}">
                  <a16:creationId xmlns:a16="http://schemas.microsoft.com/office/drawing/2014/main" id="{1BB1907B-E18F-C384-E73D-82BB617741D6}"/>
                </a:ext>
              </a:extLst>
            </p:cNvPr>
            <p:cNvSpPr/>
            <p:nvPr/>
          </p:nvSpPr>
          <p:spPr>
            <a:xfrm>
              <a:off x="8939662" y="7714378"/>
              <a:ext cx="1947528" cy="821575"/>
            </a:xfrm>
            <a:prstGeom prst="rect">
              <a:avLst/>
            </a:prstGeom>
          </p:spPr>
          <p:txBody>
            <a:bodyPr wrap="square" lIns="0" rIns="0" anchor="t">
              <a:spAutoFit/>
            </a:bodyPr>
            <a:lstStyle/>
            <a:p>
              <a:pPr marL="0" marR="0" lvl="0" indent="0" defTabSz="1218987" rtl="0" eaLnBrk="1" fontAlgn="auto" latinLnBrk="0" hangingPunct="1">
                <a:lnSpc>
                  <a:spcPct val="110000"/>
                </a:lnSpc>
                <a:spcBef>
                  <a:spcPts val="0"/>
                </a:spcBef>
                <a:spcAft>
                  <a:spcPts val="0"/>
                </a:spcAft>
                <a:buClrTx/>
                <a:buSzTx/>
                <a:buFontTx/>
                <a:buNone/>
                <a:tabLst/>
                <a:defRPr/>
              </a:pP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Develop app</a:t>
              </a:r>
            </a:p>
            <a:p>
              <a:pPr marL="0" marR="0" lvl="0" indent="0" algn="l" defTabSz="1218987" rtl="0" eaLnBrk="1" fontAlgn="auto" latinLnBrk="0" hangingPunct="1">
                <a:lnSpc>
                  <a:spcPct val="110000"/>
                </a:lnSpc>
                <a:spcBef>
                  <a:spcPts val="0"/>
                </a:spcBef>
                <a:spcAft>
                  <a:spcPts val="0"/>
                </a:spcAft>
                <a:buClrTx/>
                <a:buSzTx/>
                <a:buFontTx/>
                <a:buNone/>
                <a:tabLst/>
                <a:defRPr/>
              </a:pPr>
              <a:r>
                <a:rPr kumimoji="0" lang="en-IN" sz="14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Orchestration, Configuration, Caching, Logging, Evaluate &amp; Validation </a:t>
              </a:r>
              <a:r>
                <a:rPr lang="en-IN" sz="1400" b="0" kern="1200" dirty="0">
                  <a:solidFill>
                    <a:schemeClr val="bg1"/>
                  </a:solidFill>
                  <a:latin typeface="Roboto" panose="02000000000000000000" pitchFamily="2" charset="0"/>
                  <a:ea typeface="Roboto" panose="02000000000000000000" pitchFamily="2" charset="0"/>
                  <a:cs typeface="Roboto" panose="02000000000000000000" pitchFamily="2" charset="0"/>
                </a:rPr>
                <a:t>LLM</a:t>
              </a:r>
              <a:r>
                <a:rPr kumimoji="0" lang="en-IN" sz="14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  </a:t>
              </a:r>
            </a:p>
          </p:txBody>
        </p:sp>
        <p:sp>
          <p:nvSpPr>
            <p:cNvPr id="214" name="Freeform: Shape 213">
              <a:extLst>
                <a:ext uri="{FF2B5EF4-FFF2-40B4-BE49-F238E27FC236}">
                  <a16:creationId xmlns:a16="http://schemas.microsoft.com/office/drawing/2014/main" id="{EAF7114A-0A99-4953-3C52-CCF56D9B79A3}"/>
                </a:ext>
              </a:extLst>
            </p:cNvPr>
            <p:cNvSpPr/>
            <p:nvPr/>
          </p:nvSpPr>
          <p:spPr>
            <a:xfrm>
              <a:off x="6234702" y="4916392"/>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15" name="Freeform: Shape 214">
              <a:extLst>
                <a:ext uri="{FF2B5EF4-FFF2-40B4-BE49-F238E27FC236}">
                  <a16:creationId xmlns:a16="http://schemas.microsoft.com/office/drawing/2014/main" id="{68A6718D-EA3C-4294-BF63-59984A44CB21}"/>
                </a:ext>
              </a:extLst>
            </p:cNvPr>
            <p:cNvSpPr/>
            <p:nvPr/>
          </p:nvSpPr>
          <p:spPr>
            <a:xfrm flipH="1">
              <a:off x="9752528" y="4916392"/>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16" name="Freeform: Shape 215">
              <a:extLst>
                <a:ext uri="{FF2B5EF4-FFF2-40B4-BE49-F238E27FC236}">
                  <a16:creationId xmlns:a16="http://schemas.microsoft.com/office/drawing/2014/main" id="{5E69D4C5-CAB5-1D26-CD3E-25DF90AC3000}"/>
                </a:ext>
              </a:extLst>
            </p:cNvPr>
            <p:cNvSpPr/>
            <p:nvPr/>
          </p:nvSpPr>
          <p:spPr>
            <a:xfrm>
              <a:off x="5864299" y="4579979"/>
              <a:ext cx="2305839" cy="3603409"/>
            </a:xfrm>
            <a:custGeom>
              <a:avLst/>
              <a:gdLst>
                <a:gd name="connsiteX0" fmla="*/ 1480149 w 2169234"/>
                <a:gd name="connsiteY0" fmla="*/ 0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0" fmla="*/ 1480149 w 2169234"/>
                <a:gd name="connsiteY0" fmla="*/ 0 h 3389932"/>
                <a:gd name="connsiteX1" fmla="*/ 1800837 w 2169234"/>
                <a:gd name="connsiteY1" fmla="*/ 1665843 h 3389932"/>
                <a:gd name="connsiteX2" fmla="*/ 2169234 w 2169234"/>
                <a:gd name="connsiteY2" fmla="*/ 3324386 h 3389932"/>
                <a:gd name="connsiteX3" fmla="*/ 2028474 w 2169234"/>
                <a:gd name="connsiteY3" fmla="*/ 3358754 h 3389932"/>
                <a:gd name="connsiteX4" fmla="*/ 498849 w 2169234"/>
                <a:gd name="connsiteY4" fmla="*/ 2891082 h 3389932"/>
                <a:gd name="connsiteX5" fmla="*/ 498849 w 2169234"/>
                <a:gd name="connsiteY5" fmla="*/ 482428 h 3389932"/>
                <a:gd name="connsiteX6" fmla="*/ 1377880 w 2169234"/>
                <a:gd name="connsiteY6" fmla="*/ 14757 h 3389932"/>
                <a:gd name="connsiteX7" fmla="*/ 1480149 w 2169234"/>
                <a:gd name="connsiteY7" fmla="*/ 0 h 3389932"/>
                <a:gd name="connsiteX0" fmla="*/ 1800837 w 2169234"/>
                <a:gd name="connsiteY0" fmla="*/ 1665843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7" fmla="*/ 1892277 w 2169234"/>
                <a:gd name="connsiteY7" fmla="*/ 1757283 h 3389932"/>
                <a:gd name="connsiteX0" fmla="*/ 1800837 w 2169234"/>
                <a:gd name="connsiteY0" fmla="*/ 1665843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0" fmla="*/ 2169234 w 2169234"/>
                <a:gd name="connsiteY0" fmla="*/ 3324386 h 3389932"/>
                <a:gd name="connsiteX1" fmla="*/ 2028474 w 2169234"/>
                <a:gd name="connsiteY1" fmla="*/ 3358754 h 3389932"/>
                <a:gd name="connsiteX2" fmla="*/ 498849 w 2169234"/>
                <a:gd name="connsiteY2" fmla="*/ 2891082 h 3389932"/>
                <a:gd name="connsiteX3" fmla="*/ 498849 w 2169234"/>
                <a:gd name="connsiteY3" fmla="*/ 482428 h 3389932"/>
                <a:gd name="connsiteX4" fmla="*/ 1377880 w 2169234"/>
                <a:gd name="connsiteY4" fmla="*/ 14757 h 3389932"/>
                <a:gd name="connsiteX5" fmla="*/ 1480149 w 2169234"/>
                <a:gd name="connsiteY5" fmla="*/ 0 h 338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9234" h="3389932">
                  <a:moveTo>
                    <a:pt x="2169234" y="3324386"/>
                  </a:moveTo>
                  <a:lnTo>
                    <a:pt x="2028474" y="3358754"/>
                  </a:lnTo>
                  <a:cubicBezTo>
                    <a:pt x="1491694" y="3462681"/>
                    <a:pt x="914556" y="3306790"/>
                    <a:pt x="498849" y="2891082"/>
                  </a:cubicBezTo>
                  <a:cubicBezTo>
                    <a:pt x="-166284" y="2225951"/>
                    <a:pt x="-166284" y="1147559"/>
                    <a:pt x="498849" y="482428"/>
                  </a:cubicBezTo>
                  <a:cubicBezTo>
                    <a:pt x="748274" y="233004"/>
                    <a:pt x="1055812" y="77114"/>
                    <a:pt x="1377880" y="14757"/>
                  </a:cubicBezTo>
                  <a:lnTo>
                    <a:pt x="1480149" y="0"/>
                  </a:ln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17" name="Freeform: Shape 216">
              <a:extLst>
                <a:ext uri="{FF2B5EF4-FFF2-40B4-BE49-F238E27FC236}">
                  <a16:creationId xmlns:a16="http://schemas.microsoft.com/office/drawing/2014/main" id="{508B3B0B-1EED-C8E9-7573-FC5B315C9574}"/>
                </a:ext>
              </a:extLst>
            </p:cNvPr>
            <p:cNvSpPr/>
            <p:nvPr/>
          </p:nvSpPr>
          <p:spPr>
            <a:xfrm>
              <a:off x="7437660" y="4562525"/>
              <a:ext cx="2797413" cy="3551190"/>
            </a:xfrm>
            <a:custGeom>
              <a:avLst/>
              <a:gdLst>
                <a:gd name="connsiteX0" fmla="*/ 223028 w 2631685"/>
                <a:gd name="connsiteY0" fmla="*/ 0 h 3340807"/>
                <a:gd name="connsiteX1" fmla="*/ 1427356 w 2631685"/>
                <a:gd name="connsiteY1" fmla="*/ 498849 h 3340807"/>
                <a:gd name="connsiteX2" fmla="*/ 2631685 w 2631685"/>
                <a:gd name="connsiteY2" fmla="*/ 1703176 h 3340807"/>
                <a:gd name="connsiteX3" fmla="*/ 1427356 w 2631685"/>
                <a:gd name="connsiteY3" fmla="*/ 2907503 h 3340807"/>
                <a:gd name="connsiteX4" fmla="*/ 707946 w 2631685"/>
                <a:gd name="connsiteY4" fmla="*/ 3336202 h 3340807"/>
                <a:gd name="connsiteX5" fmla="*/ 689085 w 2631685"/>
                <a:gd name="connsiteY5" fmla="*/ 3340807 h 3340807"/>
                <a:gd name="connsiteX6" fmla="*/ 0 w 2631685"/>
                <a:gd name="connsiteY6" fmla="*/ 16421 h 3340807"/>
                <a:gd name="connsiteX7" fmla="*/ 59774 w 2631685"/>
                <a:gd name="connsiteY7" fmla="*/ 7795 h 3340807"/>
                <a:gd name="connsiteX8" fmla="*/ 223028 w 2631685"/>
                <a:gd name="connsiteY8" fmla="*/ 0 h 3340807"/>
                <a:gd name="connsiteX0" fmla="*/ 223028 w 2631685"/>
                <a:gd name="connsiteY0" fmla="*/ 0 h 3340807"/>
                <a:gd name="connsiteX1" fmla="*/ 1427356 w 2631685"/>
                <a:gd name="connsiteY1" fmla="*/ 498849 h 3340807"/>
                <a:gd name="connsiteX2" fmla="*/ 2631685 w 2631685"/>
                <a:gd name="connsiteY2" fmla="*/ 1703176 h 3340807"/>
                <a:gd name="connsiteX3" fmla="*/ 1427356 w 2631685"/>
                <a:gd name="connsiteY3" fmla="*/ 2907503 h 3340807"/>
                <a:gd name="connsiteX4" fmla="*/ 707946 w 2631685"/>
                <a:gd name="connsiteY4" fmla="*/ 3336202 h 3340807"/>
                <a:gd name="connsiteX5" fmla="*/ 689085 w 2631685"/>
                <a:gd name="connsiteY5" fmla="*/ 3340807 h 3340807"/>
                <a:gd name="connsiteX6" fmla="*/ 351167 w 2631685"/>
                <a:gd name="connsiteY6" fmla="*/ 1651783 h 3340807"/>
                <a:gd name="connsiteX7" fmla="*/ 0 w 2631685"/>
                <a:gd name="connsiteY7" fmla="*/ 16421 h 3340807"/>
                <a:gd name="connsiteX8" fmla="*/ 59774 w 2631685"/>
                <a:gd name="connsiteY8" fmla="*/ 7795 h 3340807"/>
                <a:gd name="connsiteX9" fmla="*/ 223028 w 2631685"/>
                <a:gd name="connsiteY9" fmla="*/ 0 h 3340807"/>
                <a:gd name="connsiteX0" fmla="*/ 351167 w 2631685"/>
                <a:gd name="connsiteY0" fmla="*/ 1651783 h 3340807"/>
                <a:gd name="connsiteX1" fmla="*/ 0 w 2631685"/>
                <a:gd name="connsiteY1" fmla="*/ 16421 h 3340807"/>
                <a:gd name="connsiteX2" fmla="*/ 59774 w 2631685"/>
                <a:gd name="connsiteY2" fmla="*/ 7795 h 3340807"/>
                <a:gd name="connsiteX3" fmla="*/ 223028 w 2631685"/>
                <a:gd name="connsiteY3" fmla="*/ 0 h 3340807"/>
                <a:gd name="connsiteX4" fmla="*/ 1427356 w 2631685"/>
                <a:gd name="connsiteY4" fmla="*/ 498849 h 3340807"/>
                <a:gd name="connsiteX5" fmla="*/ 2631685 w 2631685"/>
                <a:gd name="connsiteY5" fmla="*/ 1703176 h 3340807"/>
                <a:gd name="connsiteX6" fmla="*/ 1427356 w 2631685"/>
                <a:gd name="connsiteY6" fmla="*/ 2907503 h 3340807"/>
                <a:gd name="connsiteX7" fmla="*/ 707946 w 2631685"/>
                <a:gd name="connsiteY7" fmla="*/ 3336202 h 3340807"/>
                <a:gd name="connsiteX8" fmla="*/ 689085 w 2631685"/>
                <a:gd name="connsiteY8" fmla="*/ 3340807 h 3340807"/>
                <a:gd name="connsiteX9" fmla="*/ 442607 w 2631685"/>
                <a:gd name="connsiteY9" fmla="*/ 1743223 h 3340807"/>
                <a:gd name="connsiteX0" fmla="*/ 351167 w 2631685"/>
                <a:gd name="connsiteY0" fmla="*/ 1651783 h 3340807"/>
                <a:gd name="connsiteX1" fmla="*/ 0 w 2631685"/>
                <a:gd name="connsiteY1" fmla="*/ 16421 h 3340807"/>
                <a:gd name="connsiteX2" fmla="*/ 59774 w 2631685"/>
                <a:gd name="connsiteY2" fmla="*/ 7795 h 3340807"/>
                <a:gd name="connsiteX3" fmla="*/ 223028 w 2631685"/>
                <a:gd name="connsiteY3" fmla="*/ 0 h 3340807"/>
                <a:gd name="connsiteX4" fmla="*/ 1427356 w 2631685"/>
                <a:gd name="connsiteY4" fmla="*/ 498849 h 3340807"/>
                <a:gd name="connsiteX5" fmla="*/ 2631685 w 2631685"/>
                <a:gd name="connsiteY5" fmla="*/ 1703176 h 3340807"/>
                <a:gd name="connsiteX6" fmla="*/ 1427356 w 2631685"/>
                <a:gd name="connsiteY6" fmla="*/ 2907503 h 3340807"/>
                <a:gd name="connsiteX7" fmla="*/ 707946 w 2631685"/>
                <a:gd name="connsiteY7" fmla="*/ 3336202 h 3340807"/>
                <a:gd name="connsiteX8" fmla="*/ 689085 w 2631685"/>
                <a:gd name="connsiteY8" fmla="*/ 3340807 h 3340807"/>
                <a:gd name="connsiteX0" fmla="*/ 0 w 2631685"/>
                <a:gd name="connsiteY0" fmla="*/ 16421 h 3340807"/>
                <a:gd name="connsiteX1" fmla="*/ 59774 w 2631685"/>
                <a:gd name="connsiteY1" fmla="*/ 7795 h 3340807"/>
                <a:gd name="connsiteX2" fmla="*/ 223028 w 2631685"/>
                <a:gd name="connsiteY2" fmla="*/ 0 h 3340807"/>
                <a:gd name="connsiteX3" fmla="*/ 1427356 w 2631685"/>
                <a:gd name="connsiteY3" fmla="*/ 498849 h 3340807"/>
                <a:gd name="connsiteX4" fmla="*/ 2631685 w 2631685"/>
                <a:gd name="connsiteY4" fmla="*/ 1703176 h 3340807"/>
                <a:gd name="connsiteX5" fmla="*/ 1427356 w 2631685"/>
                <a:gd name="connsiteY5" fmla="*/ 2907503 h 3340807"/>
                <a:gd name="connsiteX6" fmla="*/ 707946 w 2631685"/>
                <a:gd name="connsiteY6" fmla="*/ 3336202 h 3340807"/>
                <a:gd name="connsiteX7" fmla="*/ 689085 w 2631685"/>
                <a:gd name="connsiteY7" fmla="*/ 3340807 h 334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1685" h="3340807">
                  <a:moveTo>
                    <a:pt x="0" y="16421"/>
                  </a:moveTo>
                  <a:lnTo>
                    <a:pt x="59774" y="7795"/>
                  </a:lnTo>
                  <a:cubicBezTo>
                    <a:pt x="114058" y="2598"/>
                    <a:pt x="168543" y="0"/>
                    <a:pt x="223028" y="0"/>
                  </a:cubicBezTo>
                  <a:cubicBezTo>
                    <a:pt x="658910" y="0"/>
                    <a:pt x="1094790" y="166284"/>
                    <a:pt x="1427356" y="498849"/>
                  </a:cubicBezTo>
                  <a:lnTo>
                    <a:pt x="2631685" y="1703176"/>
                  </a:lnTo>
                  <a:lnTo>
                    <a:pt x="1427356" y="2907503"/>
                  </a:lnTo>
                  <a:cubicBezTo>
                    <a:pt x="1219503" y="3115357"/>
                    <a:pt x="971292" y="3258257"/>
                    <a:pt x="707946" y="3336202"/>
                  </a:cubicBezTo>
                  <a:lnTo>
                    <a:pt x="689085" y="3340807"/>
                  </a:ln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18" name="Freeform: Shape 217">
              <a:extLst>
                <a:ext uri="{FF2B5EF4-FFF2-40B4-BE49-F238E27FC236}">
                  <a16:creationId xmlns:a16="http://schemas.microsoft.com/office/drawing/2014/main" id="{EF265989-896D-7C42-4A47-238CFE2A6682}"/>
                </a:ext>
              </a:extLst>
            </p:cNvPr>
            <p:cNvSpPr/>
            <p:nvPr/>
          </p:nvSpPr>
          <p:spPr>
            <a:xfrm flipH="1">
              <a:off x="9271370" y="4562524"/>
              <a:ext cx="4370773" cy="3620863"/>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19" name="Oval 218">
              <a:extLst>
                <a:ext uri="{FF2B5EF4-FFF2-40B4-BE49-F238E27FC236}">
                  <a16:creationId xmlns:a16="http://schemas.microsoft.com/office/drawing/2014/main" id="{9F164E4D-8ECD-36C8-254A-156479BF34DB}"/>
                </a:ext>
              </a:extLst>
            </p:cNvPr>
            <p:cNvSpPr/>
            <p:nvPr/>
          </p:nvSpPr>
          <p:spPr>
            <a:xfrm>
              <a:off x="8844191" y="5522067"/>
              <a:ext cx="1663172" cy="1663171"/>
            </a:xfrm>
            <a:prstGeom prst="ellipse">
              <a:avLst/>
            </a:prstGeom>
            <a:solidFill>
              <a:schemeClr val="accent1">
                <a:lumMod val="40000"/>
                <a:lumOff val="60000"/>
              </a:schemeClr>
            </a:solidFill>
            <a:ln>
              <a:noFill/>
            </a:ln>
            <a:effectLst>
              <a:outerShdw blurRad="228600" dist="101600" dir="2340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0" name="Oval 219">
              <a:extLst>
                <a:ext uri="{FF2B5EF4-FFF2-40B4-BE49-F238E27FC236}">
                  <a16:creationId xmlns:a16="http://schemas.microsoft.com/office/drawing/2014/main" id="{C0C21E35-A81C-93FA-38C6-42890B6C4927}"/>
                </a:ext>
              </a:extLst>
            </p:cNvPr>
            <p:cNvSpPr/>
            <p:nvPr/>
          </p:nvSpPr>
          <p:spPr>
            <a:xfrm>
              <a:off x="8997332" y="5675207"/>
              <a:ext cx="1356891" cy="1356890"/>
            </a:xfrm>
            <a:prstGeom prst="ellipse">
              <a:avLst/>
            </a:prstGeom>
            <a:solidFill>
              <a:schemeClr val="accent1">
                <a:lumMod val="50000"/>
              </a:schemeClr>
            </a:solidFill>
            <a:ln>
              <a:noFill/>
            </a:ln>
            <a:effectLst>
              <a:outerShdw blurRad="762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1" name="Rectangle 17">
              <a:extLst>
                <a:ext uri="{FF2B5EF4-FFF2-40B4-BE49-F238E27FC236}">
                  <a16:creationId xmlns:a16="http://schemas.microsoft.com/office/drawing/2014/main" id="{AF7548F8-3FF4-3C33-15B5-302A3FE9EF41}"/>
                </a:ext>
              </a:extLst>
            </p:cNvPr>
            <p:cNvSpPr/>
            <p:nvPr/>
          </p:nvSpPr>
          <p:spPr>
            <a:xfrm rot="5400000">
              <a:off x="8844191" y="498489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2" name="Rectangle 17">
              <a:extLst>
                <a:ext uri="{FF2B5EF4-FFF2-40B4-BE49-F238E27FC236}">
                  <a16:creationId xmlns:a16="http://schemas.microsoft.com/office/drawing/2014/main" id="{5DAC9C7D-A18D-B410-8A36-C89AF65852E4}"/>
                </a:ext>
              </a:extLst>
            </p:cNvPr>
            <p:cNvSpPr/>
            <p:nvPr/>
          </p:nvSpPr>
          <p:spPr>
            <a:xfrm rot="5400000">
              <a:off x="10480900" y="7586167"/>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3" name="Rectangle 17">
              <a:extLst>
                <a:ext uri="{FF2B5EF4-FFF2-40B4-BE49-F238E27FC236}">
                  <a16:creationId xmlns:a16="http://schemas.microsoft.com/office/drawing/2014/main" id="{B6BE2DD5-6E15-80C5-7692-D94D3C9E20A9}"/>
                </a:ext>
              </a:extLst>
            </p:cNvPr>
            <p:cNvSpPr/>
            <p:nvPr/>
          </p:nvSpPr>
          <p:spPr>
            <a:xfrm rot="3040213">
              <a:off x="11470530" y="8102162"/>
              <a:ext cx="123632" cy="123756"/>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4" name="Rectangle 17">
              <a:extLst>
                <a:ext uri="{FF2B5EF4-FFF2-40B4-BE49-F238E27FC236}">
                  <a16:creationId xmlns:a16="http://schemas.microsoft.com/office/drawing/2014/main" id="{E694BAD4-DA9B-CD2B-AA91-C90674827F57}"/>
                </a:ext>
              </a:extLst>
            </p:cNvPr>
            <p:cNvSpPr/>
            <p:nvPr/>
          </p:nvSpPr>
          <p:spPr>
            <a:xfrm rot="17287526">
              <a:off x="13476378" y="5696598"/>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5" name="Rectangle 17">
              <a:extLst>
                <a:ext uri="{FF2B5EF4-FFF2-40B4-BE49-F238E27FC236}">
                  <a16:creationId xmlns:a16="http://schemas.microsoft.com/office/drawing/2014/main" id="{C76230A0-CCA3-1C47-256D-AF11E15F62C0}"/>
                </a:ext>
              </a:extLst>
            </p:cNvPr>
            <p:cNvSpPr/>
            <p:nvPr/>
          </p:nvSpPr>
          <p:spPr>
            <a:xfrm rot="12755834">
              <a:off x="11323572" y="4556568"/>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6" name="Rectangle 17">
              <a:extLst>
                <a:ext uri="{FF2B5EF4-FFF2-40B4-BE49-F238E27FC236}">
                  <a16:creationId xmlns:a16="http://schemas.microsoft.com/office/drawing/2014/main" id="{FD563AD9-D112-115F-22E9-D7D84C9FDEEF}"/>
                </a:ext>
              </a:extLst>
            </p:cNvPr>
            <p:cNvSpPr/>
            <p:nvPr/>
          </p:nvSpPr>
          <p:spPr>
            <a:xfrm rot="11700000">
              <a:off x="8363953" y="7956837"/>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7" name="Rectangle 17">
              <a:extLst>
                <a:ext uri="{FF2B5EF4-FFF2-40B4-BE49-F238E27FC236}">
                  <a16:creationId xmlns:a16="http://schemas.microsoft.com/office/drawing/2014/main" id="{7F85292A-0B90-A66B-F718-5F9083096639}"/>
                </a:ext>
              </a:extLst>
            </p:cNvPr>
            <p:cNvSpPr/>
            <p:nvPr/>
          </p:nvSpPr>
          <p:spPr>
            <a:xfrm rot="16908770">
              <a:off x="6227541" y="7482714"/>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8" name="Rectangle 17">
              <a:extLst>
                <a:ext uri="{FF2B5EF4-FFF2-40B4-BE49-F238E27FC236}">
                  <a16:creationId xmlns:a16="http://schemas.microsoft.com/office/drawing/2014/main" id="{2B246A59-B548-0778-DB86-3F7A02F9DDB3}"/>
                </a:ext>
              </a:extLst>
            </p:cNvPr>
            <p:cNvSpPr/>
            <p:nvPr/>
          </p:nvSpPr>
          <p:spPr>
            <a:xfrm rot="235497">
              <a:off x="6142844" y="523429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9" name="Oval 228">
              <a:extLst>
                <a:ext uri="{FF2B5EF4-FFF2-40B4-BE49-F238E27FC236}">
                  <a16:creationId xmlns:a16="http://schemas.microsoft.com/office/drawing/2014/main" id="{63B4C794-63AA-8CEC-396F-060C9F2DE985}"/>
                </a:ext>
              </a:extLst>
            </p:cNvPr>
            <p:cNvSpPr/>
            <p:nvPr/>
          </p:nvSpPr>
          <p:spPr>
            <a:xfrm>
              <a:off x="6429281" y="7136550"/>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0" name="Oval 229">
              <a:extLst>
                <a:ext uri="{FF2B5EF4-FFF2-40B4-BE49-F238E27FC236}">
                  <a16:creationId xmlns:a16="http://schemas.microsoft.com/office/drawing/2014/main" id="{B46A07D7-D4D7-A1D9-8580-04E7BFD97079}"/>
                </a:ext>
              </a:extLst>
            </p:cNvPr>
            <p:cNvSpPr/>
            <p:nvPr/>
          </p:nvSpPr>
          <p:spPr>
            <a:xfrm>
              <a:off x="6429281" y="5510950"/>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1" name="Oval 230">
              <a:extLst>
                <a:ext uri="{FF2B5EF4-FFF2-40B4-BE49-F238E27FC236}">
                  <a16:creationId xmlns:a16="http://schemas.microsoft.com/office/drawing/2014/main" id="{8D79FA0B-853E-7924-2C39-100947FB4C77}"/>
                </a:ext>
              </a:extLst>
            </p:cNvPr>
            <p:cNvSpPr/>
            <p:nvPr/>
          </p:nvSpPr>
          <p:spPr>
            <a:xfrm>
              <a:off x="7953281" y="7749555"/>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2" name="Oval 231">
              <a:extLst>
                <a:ext uri="{FF2B5EF4-FFF2-40B4-BE49-F238E27FC236}">
                  <a16:creationId xmlns:a16="http://schemas.microsoft.com/office/drawing/2014/main" id="{B6C035D2-3A93-F378-2160-B41731DDCF29}"/>
                </a:ext>
              </a:extLst>
            </p:cNvPr>
            <p:cNvSpPr/>
            <p:nvPr/>
          </p:nvSpPr>
          <p:spPr>
            <a:xfrm>
              <a:off x="8000578" y="4916392"/>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3" name="Oval 232">
              <a:extLst>
                <a:ext uri="{FF2B5EF4-FFF2-40B4-BE49-F238E27FC236}">
                  <a16:creationId xmlns:a16="http://schemas.microsoft.com/office/drawing/2014/main" id="{D6897052-5EDA-9546-75AE-1A8DEA1C5399}"/>
                </a:ext>
              </a:extLst>
            </p:cNvPr>
            <p:cNvSpPr/>
            <p:nvPr/>
          </p:nvSpPr>
          <p:spPr>
            <a:xfrm>
              <a:off x="11382133" y="4916392"/>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4" name="Oval 233">
              <a:extLst>
                <a:ext uri="{FF2B5EF4-FFF2-40B4-BE49-F238E27FC236}">
                  <a16:creationId xmlns:a16="http://schemas.microsoft.com/office/drawing/2014/main" id="{CE5B567C-8EA6-3259-7378-337C90A3FB5D}"/>
                </a:ext>
              </a:extLst>
            </p:cNvPr>
            <p:cNvSpPr/>
            <p:nvPr/>
          </p:nvSpPr>
          <p:spPr>
            <a:xfrm>
              <a:off x="11510755" y="7749555"/>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5" name="Oval 234">
              <a:extLst>
                <a:ext uri="{FF2B5EF4-FFF2-40B4-BE49-F238E27FC236}">
                  <a16:creationId xmlns:a16="http://schemas.microsoft.com/office/drawing/2014/main" id="{6D9B856D-7514-9AA5-A5FD-5EC3C2BC713A}"/>
                </a:ext>
              </a:extLst>
            </p:cNvPr>
            <p:cNvSpPr/>
            <p:nvPr/>
          </p:nvSpPr>
          <p:spPr>
            <a:xfrm>
              <a:off x="12979710" y="7136550"/>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6" name="Oval 235">
              <a:extLst>
                <a:ext uri="{FF2B5EF4-FFF2-40B4-BE49-F238E27FC236}">
                  <a16:creationId xmlns:a16="http://schemas.microsoft.com/office/drawing/2014/main" id="{9E87D57D-E9FF-F0F9-C219-BC5B409D6BE2}"/>
                </a:ext>
              </a:extLst>
            </p:cNvPr>
            <p:cNvSpPr/>
            <p:nvPr/>
          </p:nvSpPr>
          <p:spPr>
            <a:xfrm>
              <a:off x="12971398" y="5510950"/>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7" name="Rectangle 236">
              <a:extLst>
                <a:ext uri="{FF2B5EF4-FFF2-40B4-BE49-F238E27FC236}">
                  <a16:creationId xmlns:a16="http://schemas.microsoft.com/office/drawing/2014/main" id="{A38388D3-C8E3-815E-D201-D355C84F8664}"/>
                </a:ext>
              </a:extLst>
            </p:cNvPr>
            <p:cNvSpPr/>
            <p:nvPr/>
          </p:nvSpPr>
          <p:spPr>
            <a:xfrm>
              <a:off x="10749038" y="6023576"/>
              <a:ext cx="2103221" cy="632063"/>
            </a:xfrm>
            <a:prstGeom prst="rect">
              <a:avLst/>
            </a:prstGeom>
          </p:spPr>
          <p:txBody>
            <a:bodyPr wrap="square" lIns="0" rIns="0" anchor="t">
              <a:spAutoFit/>
            </a:bodyPr>
            <a:lstStyle/>
            <a:p>
              <a:pPr marL="0" marR="0" lvl="0" indent="0" algn="ctr" defTabSz="1218987" rtl="0" eaLnBrk="1" fontAlgn="auto" latinLnBrk="0" hangingPunct="1">
                <a:lnSpc>
                  <a:spcPct val="110000"/>
                </a:lnSpc>
                <a:spcBef>
                  <a:spcPts val="0"/>
                </a:spcBef>
                <a:spcAft>
                  <a:spcPts val="0"/>
                </a:spcAft>
                <a:buClrTx/>
                <a:buSzTx/>
                <a:buFontTx/>
                <a:buNone/>
                <a:tabLst/>
                <a:defRPr/>
              </a:pP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Develop, deploy  and monitor </a:t>
              </a:r>
              <a:r>
                <a:rPr lang="en-IN" sz="1400" kern="1200" dirty="0" err="1">
                  <a:solidFill>
                    <a:schemeClr val="bg1"/>
                  </a:solidFill>
                  <a:latin typeface="Roboto" panose="02000000000000000000" pitchFamily="2" charset="0"/>
                  <a:ea typeface="Roboto" panose="02000000000000000000" pitchFamily="2" charset="0"/>
                  <a:cs typeface="Roboto" panose="02000000000000000000" pitchFamily="2" charset="0"/>
                </a:rPr>
                <a:t>GenAI</a:t>
              </a: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 powered apps</a:t>
              </a:r>
            </a:p>
            <a:p>
              <a:pPr defTabSz="1218987" hangingPunct="1">
                <a:lnSpc>
                  <a:spcPct val="110000"/>
                </a:lnSpc>
                <a:defRPr/>
              </a:pPr>
              <a:r>
                <a:rPr lang="en-IN" sz="1400" b="0" kern="1200" dirty="0">
                  <a:solidFill>
                    <a:schemeClr val="bg1"/>
                  </a:solidFill>
                  <a:latin typeface="Roboto" panose="02000000000000000000" pitchFamily="2" charset="0"/>
                  <a:ea typeface="Roboto" panose="02000000000000000000" pitchFamily="2" charset="0"/>
                  <a:cs typeface="Roboto" panose="02000000000000000000" pitchFamily="2" charset="0"/>
                </a:rPr>
                <a:t>AI/software Engineers</a:t>
              </a:r>
              <a:r>
                <a:rPr kumimoji="0" lang="en-IN" sz="14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 </a:t>
              </a:r>
            </a:p>
          </p:txBody>
        </p:sp>
        <p:sp>
          <p:nvSpPr>
            <p:cNvPr id="238" name="Rectangle 237">
              <a:extLst>
                <a:ext uri="{FF2B5EF4-FFF2-40B4-BE49-F238E27FC236}">
                  <a16:creationId xmlns:a16="http://schemas.microsoft.com/office/drawing/2014/main" id="{2E28E504-F18B-3390-B30A-D80327F8155A}"/>
                </a:ext>
              </a:extLst>
            </p:cNvPr>
            <p:cNvSpPr/>
            <p:nvPr/>
          </p:nvSpPr>
          <p:spPr>
            <a:xfrm>
              <a:off x="6676263" y="6007930"/>
              <a:ext cx="2011591" cy="630884"/>
            </a:xfrm>
            <a:prstGeom prst="rect">
              <a:avLst/>
            </a:prstGeom>
          </p:spPr>
          <p:txBody>
            <a:bodyPr wrap="square" lIns="0" rIns="0" anchor="t">
              <a:spAutoFit/>
            </a:bodyPr>
            <a:lstStyle/>
            <a:p>
              <a:pPr marL="0" marR="0" lvl="0" indent="0" algn="ctr" defTabSz="1218987" rtl="0" eaLnBrk="1" fontAlgn="auto" latinLnBrk="0" hangingPunct="1">
                <a:lnSpc>
                  <a:spcPct val="110000"/>
                </a:lnSpc>
                <a:spcBef>
                  <a:spcPts val="0"/>
                </a:spcBef>
                <a:spcAft>
                  <a:spcPts val="0"/>
                </a:spcAft>
                <a:buClrTx/>
                <a:buSzTx/>
                <a:buFontTx/>
                <a:buNone/>
                <a:tabLst/>
                <a:defRPr/>
              </a:pP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Playground &amp; experimentation</a:t>
              </a:r>
            </a:p>
            <a:p>
              <a:pPr marL="0" marR="0" lvl="0" indent="0" algn="ctr" defTabSz="1218987" rtl="0" eaLnBrk="1" fontAlgn="auto" latinLnBrk="0" hangingPunct="1">
                <a:lnSpc>
                  <a:spcPct val="110000"/>
                </a:lnSpc>
                <a:spcBef>
                  <a:spcPts val="0"/>
                </a:spcBef>
                <a:spcAft>
                  <a:spcPts val="0"/>
                </a:spcAft>
                <a:buClrTx/>
                <a:buSzTx/>
                <a:buFontTx/>
                <a:buNone/>
                <a:tabLst/>
                <a:defRPr/>
              </a:pPr>
              <a:r>
                <a:rPr lang="en-IN" sz="1400" b="0" kern="1200" dirty="0">
                  <a:solidFill>
                    <a:schemeClr val="bg1"/>
                  </a:solidFill>
                  <a:latin typeface="Roboto" panose="02000000000000000000" pitchFamily="2" charset="0"/>
                  <a:ea typeface="Roboto" panose="02000000000000000000" pitchFamily="2" charset="0"/>
                  <a:cs typeface="Roboto" panose="02000000000000000000" pitchFamily="2" charset="0"/>
                </a:rPr>
                <a:t>Novice U</a:t>
              </a:r>
              <a:r>
                <a:rPr kumimoji="0" lang="en-IN" sz="14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ser, analysts,  developers </a:t>
              </a:r>
            </a:p>
          </p:txBody>
        </p:sp>
        <p:sp>
          <p:nvSpPr>
            <p:cNvPr id="239" name="Rectangle 238">
              <a:extLst>
                <a:ext uri="{FF2B5EF4-FFF2-40B4-BE49-F238E27FC236}">
                  <a16:creationId xmlns:a16="http://schemas.microsoft.com/office/drawing/2014/main" id="{345BDFE6-123E-9A88-EBB2-51A5C22E3B8C}"/>
                </a:ext>
              </a:extLst>
            </p:cNvPr>
            <p:cNvSpPr/>
            <p:nvPr/>
          </p:nvSpPr>
          <p:spPr>
            <a:xfrm>
              <a:off x="9245484" y="6208426"/>
              <a:ext cx="915014" cy="277294"/>
            </a:xfrm>
            <a:prstGeom prst="rect">
              <a:avLst/>
            </a:prstGeom>
          </p:spPr>
          <p:txBody>
            <a:bodyPr wrap="square" lIns="0" rIns="0" anchor="ctr">
              <a:spAutoFit/>
            </a:bodyPr>
            <a:lstStyle/>
            <a:p>
              <a:pPr marL="0" marR="0" lvl="0" indent="0" algn="ctr" defTabSz="1218987" rtl="0" eaLnBrk="1" fontAlgn="auto" latinLnBrk="0" hangingPunct="1">
                <a:lnSpc>
                  <a:spcPct val="110000"/>
                </a:lnSpc>
                <a:spcBef>
                  <a:spcPts val="0"/>
                </a:spcBef>
                <a:spcAft>
                  <a:spcPts val="0"/>
                </a:spcAft>
                <a:buClrTx/>
                <a:buSzTx/>
                <a:buFontTx/>
                <a:buNone/>
                <a:tabLst/>
                <a:defRPr/>
              </a:pPr>
              <a:r>
                <a:rPr kumimoji="0" lang="en-IN" sz="16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a:t>
              </a:r>
            </a:p>
          </p:txBody>
        </p:sp>
        <p:sp>
          <p:nvSpPr>
            <p:cNvPr id="241" name="Rectangle 240">
              <a:extLst>
                <a:ext uri="{FF2B5EF4-FFF2-40B4-BE49-F238E27FC236}">
                  <a16:creationId xmlns:a16="http://schemas.microsoft.com/office/drawing/2014/main" id="{D3962718-45EC-EEB2-98D0-91386643C5E2}"/>
                </a:ext>
              </a:extLst>
            </p:cNvPr>
            <p:cNvSpPr/>
            <p:nvPr/>
          </p:nvSpPr>
          <p:spPr>
            <a:xfrm>
              <a:off x="4630945" y="7271826"/>
              <a:ext cx="1560102" cy="442552"/>
            </a:xfrm>
            <a:prstGeom prst="rect">
              <a:avLst/>
            </a:prstGeom>
          </p:spPr>
          <p:txBody>
            <a:bodyPr wrap="square" lIns="0" rIns="0" anchor="t">
              <a:spAutoFit/>
            </a:bodyPr>
            <a:lstStyle/>
            <a:p>
              <a:pPr marL="0" marR="0" lvl="0" indent="0" defTabSz="1218987" rtl="0" eaLnBrk="1" fontAlgn="auto" latinLnBrk="0" hangingPunct="1">
                <a:lnSpc>
                  <a:spcPct val="110000"/>
                </a:lnSpc>
                <a:spcBef>
                  <a:spcPts val="0"/>
                </a:spcBef>
                <a:spcAft>
                  <a:spcPts val="0"/>
                </a:spcAft>
                <a:buClrTx/>
                <a:buSzTx/>
                <a:buFontTx/>
                <a:buNone/>
                <a:tabLst/>
                <a:defRPr/>
              </a:pP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Experiment different  </a:t>
              </a:r>
              <a:r>
                <a:rPr kumimoji="0" lang="en-IN" sz="1400" i="0" u="none" strike="noStrike" kern="120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GenAI</a:t>
              </a: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 Models   </a:t>
              </a:r>
            </a:p>
          </p:txBody>
        </p:sp>
        <p:sp>
          <p:nvSpPr>
            <p:cNvPr id="243" name="Rectangle 242">
              <a:extLst>
                <a:ext uri="{FF2B5EF4-FFF2-40B4-BE49-F238E27FC236}">
                  <a16:creationId xmlns:a16="http://schemas.microsoft.com/office/drawing/2014/main" id="{001648A0-99EB-D0EF-56CB-5C52908382FC}"/>
                </a:ext>
              </a:extLst>
            </p:cNvPr>
            <p:cNvSpPr/>
            <p:nvPr/>
          </p:nvSpPr>
          <p:spPr>
            <a:xfrm>
              <a:off x="5873256" y="8177962"/>
              <a:ext cx="1708235" cy="442552"/>
            </a:xfrm>
            <a:prstGeom prst="rect">
              <a:avLst/>
            </a:prstGeom>
          </p:spPr>
          <p:txBody>
            <a:bodyPr wrap="square" lIns="0" rIns="0" anchor="t">
              <a:spAutoFit/>
            </a:bodyPr>
            <a:lstStyle/>
            <a:p>
              <a:pPr marL="0" marR="0" lvl="0" indent="0" defTabSz="1218987" rtl="0" eaLnBrk="1" fontAlgn="auto" latinLnBrk="0" hangingPunct="1">
                <a:lnSpc>
                  <a:spcPct val="110000"/>
                </a:lnSpc>
                <a:spcBef>
                  <a:spcPts val="0"/>
                </a:spcBef>
                <a:spcAft>
                  <a:spcPts val="0"/>
                </a:spcAft>
                <a:buClrTx/>
                <a:buSzTx/>
                <a:buFontTx/>
                <a:buNone/>
                <a:tabLst/>
                <a:defRPr/>
              </a:pP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(Few-shots) Prompting, Advanced Prompting  </a:t>
              </a:r>
              <a:endPar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46" name="Freeform: Shape 245">
              <a:extLst>
                <a:ext uri="{FF2B5EF4-FFF2-40B4-BE49-F238E27FC236}">
                  <a16:creationId xmlns:a16="http://schemas.microsoft.com/office/drawing/2014/main" id="{6D8C2002-26E6-4BBD-2B73-34DBAE0330CC}"/>
                </a:ext>
              </a:extLst>
            </p:cNvPr>
            <p:cNvSpPr/>
            <p:nvPr/>
          </p:nvSpPr>
          <p:spPr>
            <a:xfrm flipH="1">
              <a:off x="13901225" y="4914989"/>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47" name="Freeform: Shape 246">
              <a:extLst>
                <a:ext uri="{FF2B5EF4-FFF2-40B4-BE49-F238E27FC236}">
                  <a16:creationId xmlns:a16="http://schemas.microsoft.com/office/drawing/2014/main" id="{7248DBC6-63A3-5E63-C0C7-28EAEE9859AB}"/>
                </a:ext>
              </a:extLst>
            </p:cNvPr>
            <p:cNvSpPr/>
            <p:nvPr/>
          </p:nvSpPr>
          <p:spPr>
            <a:xfrm flipH="1">
              <a:off x="13420067" y="4561121"/>
              <a:ext cx="4370773" cy="3620863"/>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48" name="Oval 247">
              <a:extLst>
                <a:ext uri="{FF2B5EF4-FFF2-40B4-BE49-F238E27FC236}">
                  <a16:creationId xmlns:a16="http://schemas.microsoft.com/office/drawing/2014/main" id="{27924A36-D339-5BF0-5707-12B1B0153B8D}"/>
                </a:ext>
              </a:extLst>
            </p:cNvPr>
            <p:cNvSpPr/>
            <p:nvPr/>
          </p:nvSpPr>
          <p:spPr>
            <a:xfrm>
              <a:off x="12992888" y="5520664"/>
              <a:ext cx="1663172" cy="1663171"/>
            </a:xfrm>
            <a:prstGeom prst="ellipse">
              <a:avLst/>
            </a:prstGeom>
            <a:solidFill>
              <a:schemeClr val="accent1">
                <a:lumMod val="60000"/>
                <a:lumOff val="40000"/>
              </a:schemeClr>
            </a:solidFill>
            <a:ln>
              <a:noFill/>
            </a:ln>
            <a:effectLst>
              <a:outerShdw blurRad="228600" dist="101600" dir="2340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49" name="Oval 248">
              <a:extLst>
                <a:ext uri="{FF2B5EF4-FFF2-40B4-BE49-F238E27FC236}">
                  <a16:creationId xmlns:a16="http://schemas.microsoft.com/office/drawing/2014/main" id="{7B1554A8-963B-58F5-7521-10C1BDD267DB}"/>
                </a:ext>
              </a:extLst>
            </p:cNvPr>
            <p:cNvSpPr/>
            <p:nvPr/>
          </p:nvSpPr>
          <p:spPr>
            <a:xfrm>
              <a:off x="13146029" y="5673804"/>
              <a:ext cx="1356891" cy="1356890"/>
            </a:xfrm>
            <a:prstGeom prst="ellipse">
              <a:avLst/>
            </a:prstGeom>
            <a:solidFill>
              <a:schemeClr val="accent1">
                <a:lumMod val="50000"/>
              </a:schemeClr>
            </a:solidFill>
            <a:ln>
              <a:noFill/>
            </a:ln>
            <a:effectLst>
              <a:outerShdw blurRad="762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50" name="Rectangle 17">
              <a:extLst>
                <a:ext uri="{FF2B5EF4-FFF2-40B4-BE49-F238E27FC236}">
                  <a16:creationId xmlns:a16="http://schemas.microsoft.com/office/drawing/2014/main" id="{A9BE9CF9-46D9-6DE9-2195-BC6F207B78D8}"/>
                </a:ext>
              </a:extLst>
            </p:cNvPr>
            <p:cNvSpPr/>
            <p:nvPr/>
          </p:nvSpPr>
          <p:spPr>
            <a:xfrm rot="16539990">
              <a:off x="13006557" y="498856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51" name="Rectangle 17">
              <a:extLst>
                <a:ext uri="{FF2B5EF4-FFF2-40B4-BE49-F238E27FC236}">
                  <a16:creationId xmlns:a16="http://schemas.microsoft.com/office/drawing/2014/main" id="{F23B2A00-B9FD-A4D1-F89F-3F7AA56F71EF}"/>
                </a:ext>
              </a:extLst>
            </p:cNvPr>
            <p:cNvSpPr/>
            <p:nvPr/>
          </p:nvSpPr>
          <p:spPr>
            <a:xfrm rot="15335973">
              <a:off x="14629597" y="7584764"/>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52" name="Rectangle 17">
              <a:extLst>
                <a:ext uri="{FF2B5EF4-FFF2-40B4-BE49-F238E27FC236}">
                  <a16:creationId xmlns:a16="http://schemas.microsoft.com/office/drawing/2014/main" id="{8D21C868-BB44-EE2F-EE11-8AE276E88749}"/>
                </a:ext>
              </a:extLst>
            </p:cNvPr>
            <p:cNvSpPr/>
            <p:nvPr/>
          </p:nvSpPr>
          <p:spPr>
            <a:xfrm rot="11063819">
              <a:off x="16806688" y="789944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53" name="Rectangle 17">
              <a:extLst>
                <a:ext uri="{FF2B5EF4-FFF2-40B4-BE49-F238E27FC236}">
                  <a16:creationId xmlns:a16="http://schemas.microsoft.com/office/drawing/2014/main" id="{45DFDEA9-EB97-867E-077C-944D2FBFD283}"/>
                </a:ext>
              </a:extLst>
            </p:cNvPr>
            <p:cNvSpPr/>
            <p:nvPr/>
          </p:nvSpPr>
          <p:spPr>
            <a:xfrm rot="6841785">
              <a:off x="17625075" y="569519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54" name="Rectangle 17">
              <a:extLst>
                <a:ext uri="{FF2B5EF4-FFF2-40B4-BE49-F238E27FC236}">
                  <a16:creationId xmlns:a16="http://schemas.microsoft.com/office/drawing/2014/main" id="{5A948286-CF60-3E4A-B5A9-CBBBE37219E4}"/>
                </a:ext>
              </a:extLst>
            </p:cNvPr>
            <p:cNvSpPr/>
            <p:nvPr/>
          </p:nvSpPr>
          <p:spPr>
            <a:xfrm rot="2109194">
              <a:off x="15472269" y="455516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55" name="Oval 254">
              <a:extLst>
                <a:ext uri="{FF2B5EF4-FFF2-40B4-BE49-F238E27FC236}">
                  <a16:creationId xmlns:a16="http://schemas.microsoft.com/office/drawing/2014/main" id="{FDAC645F-B373-1420-42E6-341046A0EF23}"/>
                </a:ext>
              </a:extLst>
            </p:cNvPr>
            <p:cNvSpPr/>
            <p:nvPr/>
          </p:nvSpPr>
          <p:spPr>
            <a:xfrm>
              <a:off x="15530830" y="4914989"/>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56" name="Oval 255">
              <a:extLst>
                <a:ext uri="{FF2B5EF4-FFF2-40B4-BE49-F238E27FC236}">
                  <a16:creationId xmlns:a16="http://schemas.microsoft.com/office/drawing/2014/main" id="{8CE26554-738B-C5E6-A7A4-2D74AEDD0109}"/>
                </a:ext>
              </a:extLst>
            </p:cNvPr>
            <p:cNvSpPr/>
            <p:nvPr/>
          </p:nvSpPr>
          <p:spPr>
            <a:xfrm>
              <a:off x="15659452" y="7748152"/>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57" name="Oval 256">
              <a:extLst>
                <a:ext uri="{FF2B5EF4-FFF2-40B4-BE49-F238E27FC236}">
                  <a16:creationId xmlns:a16="http://schemas.microsoft.com/office/drawing/2014/main" id="{50F36BD1-EE71-74E4-40D4-D944CBB66A54}"/>
                </a:ext>
              </a:extLst>
            </p:cNvPr>
            <p:cNvSpPr/>
            <p:nvPr/>
          </p:nvSpPr>
          <p:spPr>
            <a:xfrm>
              <a:off x="17128407" y="7135147"/>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58" name="Oval 257">
              <a:extLst>
                <a:ext uri="{FF2B5EF4-FFF2-40B4-BE49-F238E27FC236}">
                  <a16:creationId xmlns:a16="http://schemas.microsoft.com/office/drawing/2014/main" id="{7FC3D8BB-1106-2DFA-ABA6-376B4DC7923C}"/>
                </a:ext>
              </a:extLst>
            </p:cNvPr>
            <p:cNvSpPr/>
            <p:nvPr/>
          </p:nvSpPr>
          <p:spPr>
            <a:xfrm>
              <a:off x="17120095" y="5509547"/>
              <a:ext cx="91524" cy="91524"/>
            </a:xfrm>
            <a:prstGeom prst="ellipse">
              <a:avLst/>
            </a:prstGeom>
            <a:solidFill>
              <a:schemeClr val="bg1"/>
            </a:solidFill>
            <a:ln>
              <a:noFill/>
            </a:ln>
            <a:effectLst>
              <a:outerShdw blurRad="76200" dist="88900" dir="6420000" sx="90000" sy="90000" kx="-1200000" algn="b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59" name="Rectangle 258">
              <a:extLst>
                <a:ext uri="{FF2B5EF4-FFF2-40B4-BE49-F238E27FC236}">
                  <a16:creationId xmlns:a16="http://schemas.microsoft.com/office/drawing/2014/main" id="{8B548C3A-FE5F-7E31-696B-36F9660286D4}"/>
                </a:ext>
              </a:extLst>
            </p:cNvPr>
            <p:cNvSpPr/>
            <p:nvPr/>
          </p:nvSpPr>
          <p:spPr>
            <a:xfrm>
              <a:off x="15367074" y="6083228"/>
              <a:ext cx="1269765" cy="442552"/>
            </a:xfrm>
            <a:prstGeom prst="rect">
              <a:avLst/>
            </a:prstGeom>
          </p:spPr>
          <p:txBody>
            <a:bodyPr wrap="square" lIns="0" rIns="0" anchor="t">
              <a:spAutoFit/>
            </a:bodyPr>
            <a:lstStyle/>
            <a:p>
              <a:pPr marL="0" marR="0" lvl="0" indent="0" algn="ctr" defTabSz="1218987" rtl="0" eaLnBrk="1" fontAlgn="auto" latinLnBrk="0" hangingPunct="1">
                <a:lnSpc>
                  <a:spcPct val="110000"/>
                </a:lnSpc>
                <a:spcBef>
                  <a:spcPts val="0"/>
                </a:spcBef>
                <a:spcAft>
                  <a:spcPts val="0"/>
                </a:spcAft>
                <a:buClrTx/>
                <a:buSzTx/>
                <a:buFontTx/>
                <a:buNone/>
                <a:tabLst/>
                <a:defRPr/>
              </a:pP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Decision</a:t>
              </a:r>
              <a:r>
                <a:rPr kumimoji="0" lang="en-IN" sz="14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  </a:t>
              </a:r>
            </a:p>
            <a:p>
              <a:pPr marL="0" marR="0" lvl="0" indent="0" algn="ctr" defTabSz="1218987" rtl="0" eaLnBrk="1" fontAlgn="auto" latinLnBrk="0" hangingPunct="1">
                <a:lnSpc>
                  <a:spcPct val="110000"/>
                </a:lnSpc>
                <a:spcBef>
                  <a:spcPts val="0"/>
                </a:spcBef>
                <a:spcAft>
                  <a:spcPts val="0"/>
                </a:spcAft>
                <a:buClrTx/>
                <a:buSzTx/>
                <a:buFontTx/>
                <a:buNone/>
                <a:tabLst/>
                <a:defRPr/>
              </a:pPr>
              <a:r>
                <a:rPr lang="en-IN" sz="1400" b="0" kern="1200" dirty="0">
                  <a:solidFill>
                    <a:schemeClr val="bg1"/>
                  </a:solidFill>
                  <a:latin typeface="Roboto" panose="02000000000000000000" pitchFamily="2" charset="0"/>
                  <a:ea typeface="Roboto" panose="02000000000000000000" pitchFamily="2" charset="0"/>
                  <a:cs typeface="Roboto" panose="02000000000000000000" pitchFamily="2" charset="0"/>
                </a:rPr>
                <a:t>Business  Users  </a:t>
              </a:r>
              <a:endParaRPr kumimoji="0" lang="en-IN" sz="14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60" name="Rectangle 259">
              <a:extLst>
                <a:ext uri="{FF2B5EF4-FFF2-40B4-BE49-F238E27FC236}">
                  <a16:creationId xmlns:a16="http://schemas.microsoft.com/office/drawing/2014/main" id="{31D82FE0-354E-655F-EE9A-D31AD586A910}"/>
                </a:ext>
              </a:extLst>
            </p:cNvPr>
            <p:cNvSpPr/>
            <p:nvPr/>
          </p:nvSpPr>
          <p:spPr>
            <a:xfrm>
              <a:off x="13394181" y="6207022"/>
              <a:ext cx="915014" cy="277294"/>
            </a:xfrm>
            <a:prstGeom prst="rect">
              <a:avLst/>
            </a:prstGeom>
          </p:spPr>
          <p:txBody>
            <a:bodyPr wrap="square" lIns="0" rIns="0" anchor="ctr">
              <a:spAutoFit/>
            </a:bodyPr>
            <a:lstStyle/>
            <a:p>
              <a:pPr marL="0" marR="0" lvl="0" indent="0" algn="ctr" defTabSz="1218987" rtl="0" eaLnBrk="1" fontAlgn="auto" latinLnBrk="0" hangingPunct="1">
                <a:lnSpc>
                  <a:spcPct val="110000"/>
                </a:lnSpc>
                <a:spcBef>
                  <a:spcPts val="0"/>
                </a:spcBef>
                <a:spcAft>
                  <a:spcPts val="0"/>
                </a:spcAft>
                <a:buClrTx/>
                <a:buSzTx/>
                <a:buFontTx/>
                <a:buNone/>
                <a:tabLst/>
                <a:defRPr/>
              </a:pPr>
              <a:r>
                <a:rPr kumimoji="0" lang="en-IN" sz="16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a:t>
              </a:r>
            </a:p>
          </p:txBody>
        </p:sp>
        <p:sp>
          <p:nvSpPr>
            <p:cNvPr id="261" name="Rectangle 260">
              <a:extLst>
                <a:ext uri="{FF2B5EF4-FFF2-40B4-BE49-F238E27FC236}">
                  <a16:creationId xmlns:a16="http://schemas.microsoft.com/office/drawing/2014/main" id="{37B4F571-C871-8C66-EF76-48ED1EF2CBF0}"/>
                </a:ext>
              </a:extLst>
            </p:cNvPr>
            <p:cNvSpPr/>
            <p:nvPr/>
          </p:nvSpPr>
          <p:spPr>
            <a:xfrm>
              <a:off x="15126349" y="4114757"/>
              <a:ext cx="1471599" cy="442552"/>
            </a:xfrm>
            <a:prstGeom prst="rect">
              <a:avLst/>
            </a:prstGeom>
          </p:spPr>
          <p:txBody>
            <a:bodyPr wrap="square" lIns="0" rIns="0" anchor="t">
              <a:spAutoFit/>
            </a:bodyPr>
            <a:lstStyle/>
            <a:p>
              <a:pPr marL="0" marR="0" lvl="0" indent="0" defTabSz="1218987" rtl="0" eaLnBrk="1" fontAlgn="auto" latinLnBrk="0" hangingPunct="1">
                <a:lnSpc>
                  <a:spcPct val="110000"/>
                </a:lnSpc>
                <a:spcBef>
                  <a:spcPts val="0"/>
                </a:spcBef>
                <a:spcAft>
                  <a:spcPts val="0"/>
                </a:spcAft>
                <a:buClrTx/>
                <a:buSzTx/>
                <a:buFontTx/>
                <a:buNone/>
                <a:tabLst/>
                <a:defRPr/>
              </a:pP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Interact with the </a:t>
              </a:r>
              <a:r>
                <a:rPr lang="en-IN" sz="1400" kern="1200" dirty="0" err="1">
                  <a:solidFill>
                    <a:schemeClr val="bg1"/>
                  </a:solidFill>
                  <a:latin typeface="Roboto" panose="02000000000000000000" pitchFamily="2" charset="0"/>
                  <a:ea typeface="Roboto" panose="02000000000000000000" pitchFamily="2" charset="0"/>
                  <a:cs typeface="Roboto" panose="02000000000000000000" pitchFamily="2" charset="0"/>
                </a:rPr>
                <a:t>GenAI</a:t>
              </a: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 powered App</a:t>
              </a:r>
              <a:endPar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62" name="Rectangle 261">
              <a:extLst>
                <a:ext uri="{FF2B5EF4-FFF2-40B4-BE49-F238E27FC236}">
                  <a16:creationId xmlns:a16="http://schemas.microsoft.com/office/drawing/2014/main" id="{C08BD83E-3F7E-8CC0-F9C9-6A3AD126FA87}"/>
                </a:ext>
              </a:extLst>
            </p:cNvPr>
            <p:cNvSpPr/>
            <p:nvPr/>
          </p:nvSpPr>
          <p:spPr>
            <a:xfrm>
              <a:off x="16581406" y="8132342"/>
              <a:ext cx="1471599" cy="253041"/>
            </a:xfrm>
            <a:prstGeom prst="rect">
              <a:avLst/>
            </a:prstGeom>
          </p:spPr>
          <p:txBody>
            <a:bodyPr wrap="square" lIns="0" rIns="0" anchor="t">
              <a:spAutoFit/>
            </a:bodyPr>
            <a:lstStyle/>
            <a:p>
              <a:pPr marL="0" marR="0" lvl="0" indent="0" algn="l" defTabSz="1218987" rtl="0" eaLnBrk="1" fontAlgn="auto" latinLnBrk="0" hangingPunct="1">
                <a:lnSpc>
                  <a:spcPct val="110000"/>
                </a:lnSpc>
                <a:spcBef>
                  <a:spcPts val="0"/>
                </a:spcBef>
                <a:spcAft>
                  <a:spcPts val="0"/>
                </a:spcAft>
                <a:buClrTx/>
                <a:buSzTx/>
                <a:buFontTx/>
                <a:buNone/>
                <a:tabLst/>
                <a:defRPr/>
              </a:pP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Make decision</a:t>
              </a:r>
              <a:r>
                <a:rPr kumimoji="0" lang="en-IN" sz="14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 </a:t>
              </a:r>
            </a:p>
          </p:txBody>
        </p:sp>
        <p:sp>
          <p:nvSpPr>
            <p:cNvPr id="263" name="Rectangle 262">
              <a:extLst>
                <a:ext uri="{FF2B5EF4-FFF2-40B4-BE49-F238E27FC236}">
                  <a16:creationId xmlns:a16="http://schemas.microsoft.com/office/drawing/2014/main" id="{1CFFB3C6-0536-1D77-45B9-5D3837587464}"/>
                </a:ext>
              </a:extLst>
            </p:cNvPr>
            <p:cNvSpPr/>
            <p:nvPr/>
          </p:nvSpPr>
          <p:spPr>
            <a:xfrm>
              <a:off x="17871223" y="5673804"/>
              <a:ext cx="1566198" cy="253041"/>
            </a:xfrm>
            <a:prstGeom prst="rect">
              <a:avLst/>
            </a:prstGeom>
          </p:spPr>
          <p:txBody>
            <a:bodyPr wrap="square" lIns="0" rIns="0" anchor="t">
              <a:spAutoFit/>
            </a:bodyPr>
            <a:lstStyle/>
            <a:p>
              <a:pPr marL="0" marR="0" lvl="0" indent="0" algn="l" defTabSz="1218987" rtl="0" eaLnBrk="1" fontAlgn="auto" latinLnBrk="0" hangingPunct="1">
                <a:lnSpc>
                  <a:spcPct val="110000"/>
                </a:lnSpc>
                <a:spcBef>
                  <a:spcPts val="0"/>
                </a:spcBef>
                <a:spcAft>
                  <a:spcPts val="0"/>
                </a:spcAft>
                <a:buClrTx/>
                <a:buSzTx/>
                <a:buFontTx/>
                <a:buNone/>
                <a:tabLst/>
                <a:defRPr/>
              </a:pP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Evaluate &amp; Feedback</a:t>
              </a:r>
            </a:p>
          </p:txBody>
        </p:sp>
      </p:grpSp>
      <p:sp>
        <p:nvSpPr>
          <p:cNvPr id="3" name="Oval 2">
            <a:extLst>
              <a:ext uri="{FF2B5EF4-FFF2-40B4-BE49-F238E27FC236}">
                <a16:creationId xmlns:a16="http://schemas.microsoft.com/office/drawing/2014/main" id="{4B671D2A-9F0C-81F9-900A-7F77E43DD6CE}"/>
              </a:ext>
            </a:extLst>
          </p:cNvPr>
          <p:cNvSpPr/>
          <p:nvPr/>
        </p:nvSpPr>
        <p:spPr>
          <a:xfrm>
            <a:off x="15844418" y="5809921"/>
            <a:ext cx="2520000" cy="2520000"/>
          </a:xfrm>
          <a:prstGeom prst="ellipse">
            <a:avLst/>
          </a:prstGeom>
          <a:noFill/>
          <a:ln w="381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NL"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17">
            <a:extLst>
              <a:ext uri="{FF2B5EF4-FFF2-40B4-BE49-F238E27FC236}">
                <a16:creationId xmlns:a16="http://schemas.microsoft.com/office/drawing/2014/main" id="{8049D2E9-DB21-97F1-EB00-2FFB3898AB1E}"/>
              </a:ext>
            </a:extLst>
          </p:cNvPr>
          <p:cNvSpPr/>
          <p:nvPr/>
        </p:nvSpPr>
        <p:spPr>
          <a:xfrm rot="5400000">
            <a:off x="17717489" y="5919030"/>
            <a:ext cx="154682" cy="154605"/>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 name="Rectangle 17">
            <a:extLst>
              <a:ext uri="{FF2B5EF4-FFF2-40B4-BE49-F238E27FC236}">
                <a16:creationId xmlns:a16="http://schemas.microsoft.com/office/drawing/2014/main" id="{1EAB2074-90B4-9ED3-3AC5-5B8CA793CC38}"/>
              </a:ext>
            </a:extLst>
          </p:cNvPr>
          <p:cNvSpPr/>
          <p:nvPr/>
        </p:nvSpPr>
        <p:spPr>
          <a:xfrm rot="12249195">
            <a:off x="17260289" y="8218282"/>
            <a:ext cx="154682" cy="154605"/>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7" name="Rectangle 17">
            <a:extLst>
              <a:ext uri="{FF2B5EF4-FFF2-40B4-BE49-F238E27FC236}">
                <a16:creationId xmlns:a16="http://schemas.microsoft.com/office/drawing/2014/main" id="{7A64DEF3-89A7-6F26-EF90-9308DD6B5B76}"/>
              </a:ext>
            </a:extLst>
          </p:cNvPr>
          <p:cNvSpPr/>
          <p:nvPr/>
        </p:nvSpPr>
        <p:spPr>
          <a:xfrm rot="19682918">
            <a:off x="15822431" y="6700908"/>
            <a:ext cx="154682" cy="154605"/>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8" name="Right Arrow 32">
            <a:extLst>
              <a:ext uri="{FF2B5EF4-FFF2-40B4-BE49-F238E27FC236}">
                <a16:creationId xmlns:a16="http://schemas.microsoft.com/office/drawing/2014/main" id="{B693344F-9F27-8024-F171-D65ECAF73FC1}"/>
              </a:ext>
            </a:extLst>
          </p:cNvPr>
          <p:cNvSpPr/>
          <p:nvPr/>
        </p:nvSpPr>
        <p:spPr>
          <a:xfrm>
            <a:off x="4543126" y="10608382"/>
            <a:ext cx="15173193" cy="532687"/>
          </a:xfrm>
          <a:prstGeom prst="rightArrow">
            <a:avLst>
              <a:gd name="adj1" fmla="val 57984"/>
              <a:gd name="adj2" fmla="val 86642"/>
            </a:avLst>
          </a:prstGeom>
          <a:gradFill>
            <a:gsLst>
              <a:gs pos="47000">
                <a:srgbClr val="708A8F">
                  <a:alpha val="81000"/>
                </a:srgbClr>
              </a:gs>
              <a:gs pos="0">
                <a:schemeClr val="accent1">
                  <a:alpha val="83000"/>
                </a:schemeClr>
              </a:gs>
              <a:gs pos="100000">
                <a:schemeClr val="accent4">
                  <a:alpha val="57000"/>
                </a:schemeClr>
              </a:gs>
            </a:gsLst>
            <a:lin ang="2439039"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9" name="TextBox 8">
            <a:extLst>
              <a:ext uri="{FF2B5EF4-FFF2-40B4-BE49-F238E27FC236}">
                <a16:creationId xmlns:a16="http://schemas.microsoft.com/office/drawing/2014/main" id="{2DBDCACE-2F6D-ADFD-9D17-8CB92D3A6AF1}"/>
              </a:ext>
            </a:extLst>
          </p:cNvPr>
          <p:cNvSpPr txBox="1"/>
          <p:nvPr/>
        </p:nvSpPr>
        <p:spPr>
          <a:xfrm>
            <a:off x="4628507" y="11007258"/>
            <a:ext cx="1618231"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ts val="3300"/>
              </a:lnSpc>
              <a:spcBef>
                <a:spcPts val="0"/>
              </a:spcBef>
              <a:spcAft>
                <a:spcPts val="0"/>
              </a:spcAft>
              <a:buClrTx/>
              <a:buSzTx/>
              <a:buFontTx/>
              <a:buNone/>
              <a:tabLst/>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Business </a:t>
            </a:r>
          </a:p>
        </p:txBody>
      </p:sp>
      <p:sp>
        <p:nvSpPr>
          <p:cNvPr id="10" name="TextBox 9">
            <a:extLst>
              <a:ext uri="{FF2B5EF4-FFF2-40B4-BE49-F238E27FC236}">
                <a16:creationId xmlns:a16="http://schemas.microsoft.com/office/drawing/2014/main" id="{64E747EF-313E-746C-0C59-823AE4E6CFFE}"/>
              </a:ext>
            </a:extLst>
          </p:cNvPr>
          <p:cNvSpPr txBox="1"/>
          <p:nvPr/>
        </p:nvSpPr>
        <p:spPr>
          <a:xfrm>
            <a:off x="11648743" y="11005501"/>
            <a:ext cx="1618231"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ts val="3300"/>
              </a:lnSpc>
              <a:spcBef>
                <a:spcPts val="0"/>
              </a:spcBef>
              <a:spcAft>
                <a:spcPts val="0"/>
              </a:spcAft>
              <a:buClrTx/>
              <a:buSzTx/>
              <a:buFontTx/>
              <a:buNone/>
              <a:tabLst/>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IT</a:t>
            </a:r>
          </a:p>
        </p:txBody>
      </p:sp>
      <p:sp>
        <p:nvSpPr>
          <p:cNvPr id="11" name="TextBox 10">
            <a:extLst>
              <a:ext uri="{FF2B5EF4-FFF2-40B4-BE49-F238E27FC236}">
                <a16:creationId xmlns:a16="http://schemas.microsoft.com/office/drawing/2014/main" id="{D59AE7F8-7A5C-06DD-618E-868570E19274}"/>
              </a:ext>
            </a:extLst>
          </p:cNvPr>
          <p:cNvSpPr txBox="1"/>
          <p:nvPr/>
        </p:nvSpPr>
        <p:spPr>
          <a:xfrm>
            <a:off x="17421898" y="11005502"/>
            <a:ext cx="1618231"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ts val="3300"/>
              </a:lnSpc>
              <a:spcBef>
                <a:spcPts val="0"/>
              </a:spcBef>
              <a:spcAft>
                <a:spcPts val="0"/>
              </a:spcAft>
              <a:buClrTx/>
              <a:buSzTx/>
              <a:buFontTx/>
              <a:buNone/>
              <a:tabLst/>
            </a:pP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Business </a:t>
            </a:r>
          </a:p>
        </p:txBody>
      </p:sp>
      <p:sp>
        <p:nvSpPr>
          <p:cNvPr id="12" name="Rectangle 11">
            <a:extLst>
              <a:ext uri="{FF2B5EF4-FFF2-40B4-BE49-F238E27FC236}">
                <a16:creationId xmlns:a16="http://schemas.microsoft.com/office/drawing/2014/main" id="{2CBAA6FA-6922-A9FF-C45A-1B4394779296}"/>
              </a:ext>
            </a:extLst>
          </p:cNvPr>
          <p:cNvSpPr/>
          <p:nvPr/>
        </p:nvSpPr>
        <p:spPr>
          <a:xfrm>
            <a:off x="14550171" y="9007814"/>
            <a:ext cx="1957584" cy="316433"/>
          </a:xfrm>
          <a:prstGeom prst="rect">
            <a:avLst/>
          </a:prstGeom>
        </p:spPr>
        <p:txBody>
          <a:bodyPr wrap="square" lIns="0" rIns="0" anchor="t">
            <a:spAutoFit/>
          </a:bodyPr>
          <a:lstStyle/>
          <a:p>
            <a:pPr marL="0" marR="0" lvl="0" indent="0" algn="l" defTabSz="1218987" rtl="0" eaLnBrk="1" fontAlgn="auto" latinLnBrk="0" hangingPunct="1">
              <a:lnSpc>
                <a:spcPct val="110000"/>
              </a:lnSpc>
              <a:spcBef>
                <a:spcPts val="0"/>
              </a:spcBef>
              <a:spcAft>
                <a:spcPts val="0"/>
              </a:spcAft>
              <a:buClrTx/>
              <a:buSzTx/>
              <a:buFontTx/>
              <a:buNone/>
              <a:tabLst/>
              <a:defRPr/>
            </a:pP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Try new</a:t>
            </a: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 ideas</a:t>
            </a:r>
            <a:endPar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3" name="Rectangle 12">
            <a:extLst>
              <a:ext uri="{FF2B5EF4-FFF2-40B4-BE49-F238E27FC236}">
                <a16:creationId xmlns:a16="http://schemas.microsoft.com/office/drawing/2014/main" id="{0509CF28-DB83-8C85-0833-029A7B33FB89}"/>
              </a:ext>
            </a:extLst>
          </p:cNvPr>
          <p:cNvSpPr/>
          <p:nvPr/>
        </p:nvSpPr>
        <p:spPr>
          <a:xfrm>
            <a:off x="9654141" y="4547800"/>
            <a:ext cx="2418411" cy="316433"/>
          </a:xfrm>
          <a:prstGeom prst="rect">
            <a:avLst/>
          </a:prstGeom>
        </p:spPr>
        <p:txBody>
          <a:bodyPr wrap="square" lIns="0" rIns="0" anchor="t">
            <a:spAutoFit/>
          </a:bodyPr>
          <a:lstStyle/>
          <a:p>
            <a:pPr marL="0" marR="0" lvl="0" indent="0" defTabSz="1218987" rtl="0" eaLnBrk="1" fontAlgn="auto" latinLnBrk="0" hangingPunct="1">
              <a:lnSpc>
                <a:spcPct val="110000"/>
              </a:lnSpc>
              <a:spcBef>
                <a:spcPts val="0"/>
              </a:spcBef>
              <a:spcAft>
                <a:spcPts val="0"/>
              </a:spcAft>
              <a:buClrTx/>
              <a:buSzTx/>
              <a:buFontTx/>
              <a:buNone/>
              <a:tabLst/>
              <a:defRPr/>
            </a:pP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Update app </a:t>
            </a:r>
            <a:endPar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824EB423-7521-21A9-D876-16A9AF2839EF}"/>
              </a:ext>
            </a:extLst>
          </p:cNvPr>
          <p:cNvSpPr/>
          <p:nvPr/>
        </p:nvSpPr>
        <p:spPr>
          <a:xfrm>
            <a:off x="10943380" y="9539517"/>
            <a:ext cx="1786823" cy="319683"/>
          </a:xfrm>
          <a:prstGeom prst="rect">
            <a:avLst/>
          </a:prstGeom>
        </p:spPr>
        <p:txBody>
          <a:bodyPr wrap="square" lIns="0" rIns="0" anchor="t">
            <a:spAutoFit/>
          </a:bodyPr>
          <a:lstStyle/>
          <a:p>
            <a:pPr marL="0" marR="0" lvl="0" indent="0" defTabSz="1218987" rtl="0" eaLnBrk="1" fontAlgn="auto" latinLnBrk="0" hangingPunct="1">
              <a:lnSpc>
                <a:spcPct val="110000"/>
              </a:lnSpc>
              <a:spcBef>
                <a:spcPts val="0"/>
              </a:spcBef>
              <a:spcAft>
                <a:spcPts val="0"/>
              </a:spcAft>
              <a:buClrTx/>
              <a:buSzTx/>
              <a:buFontTx/>
              <a:buNone/>
              <a:tabLst/>
              <a:defRPr/>
            </a:pP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Build </a:t>
            </a: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&amp; Package</a:t>
            </a:r>
          </a:p>
        </p:txBody>
      </p:sp>
      <p:sp>
        <p:nvSpPr>
          <p:cNvPr id="16" name="Rectangle 17">
            <a:extLst>
              <a:ext uri="{FF2B5EF4-FFF2-40B4-BE49-F238E27FC236}">
                <a16:creationId xmlns:a16="http://schemas.microsoft.com/office/drawing/2014/main" id="{006AE209-9525-8BA9-0471-E4A98E7AE58E}"/>
              </a:ext>
            </a:extLst>
          </p:cNvPr>
          <p:cNvSpPr/>
          <p:nvPr/>
        </p:nvSpPr>
        <p:spPr>
          <a:xfrm rot="998058">
            <a:off x="12948397" y="9030760"/>
            <a:ext cx="154604" cy="154682"/>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3FDCE544-27FB-384E-3E30-2530A2A0406F}"/>
              </a:ext>
            </a:extLst>
          </p:cNvPr>
          <p:cNvSpPr/>
          <p:nvPr/>
        </p:nvSpPr>
        <p:spPr>
          <a:xfrm>
            <a:off x="12655581" y="9281260"/>
            <a:ext cx="1217104" cy="316433"/>
          </a:xfrm>
          <a:prstGeom prst="rect">
            <a:avLst/>
          </a:prstGeom>
        </p:spPr>
        <p:txBody>
          <a:bodyPr wrap="square" lIns="0" rIns="0" anchor="t">
            <a:spAutoFit/>
          </a:bodyPr>
          <a:lstStyle/>
          <a:p>
            <a:pPr marL="0" marR="0" lvl="0" indent="0" defTabSz="1218987" rtl="0" eaLnBrk="1" fontAlgn="auto" latinLnBrk="0" hangingPunct="1">
              <a:lnSpc>
                <a:spcPct val="110000"/>
              </a:lnSpc>
              <a:spcBef>
                <a:spcPts val="0"/>
              </a:spcBef>
              <a:spcAft>
                <a:spcPts val="0"/>
              </a:spcAft>
              <a:buClrTx/>
              <a:buSzTx/>
              <a:buFontTx/>
              <a:buNone/>
              <a:tabLst/>
              <a:defRPr/>
            </a:pP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Test the app </a:t>
            </a:r>
          </a:p>
        </p:txBody>
      </p:sp>
      <p:sp>
        <p:nvSpPr>
          <p:cNvPr id="18" name="Rectangle 17">
            <a:extLst>
              <a:ext uri="{FF2B5EF4-FFF2-40B4-BE49-F238E27FC236}">
                <a16:creationId xmlns:a16="http://schemas.microsoft.com/office/drawing/2014/main" id="{5905E531-84AF-C144-92EC-ACB5C1074D06}"/>
              </a:ext>
            </a:extLst>
          </p:cNvPr>
          <p:cNvSpPr/>
          <p:nvPr/>
        </p:nvSpPr>
        <p:spPr>
          <a:xfrm rot="21154364">
            <a:off x="13829669" y="8189246"/>
            <a:ext cx="154604" cy="154682"/>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BCB21EFD-A670-B45A-5B33-2B4680C091E3}"/>
              </a:ext>
            </a:extLst>
          </p:cNvPr>
          <p:cNvSpPr/>
          <p:nvPr/>
        </p:nvSpPr>
        <p:spPr>
          <a:xfrm>
            <a:off x="13737454" y="8466636"/>
            <a:ext cx="1217104" cy="316433"/>
          </a:xfrm>
          <a:prstGeom prst="rect">
            <a:avLst/>
          </a:prstGeom>
        </p:spPr>
        <p:txBody>
          <a:bodyPr wrap="square" lIns="0" rIns="0" anchor="t">
            <a:spAutoFit/>
          </a:bodyPr>
          <a:lstStyle/>
          <a:p>
            <a:pPr marL="0" marR="0" lvl="0" indent="0" defTabSz="1218987" rtl="0" eaLnBrk="1" fontAlgn="auto" latinLnBrk="0" hangingPunct="1">
              <a:lnSpc>
                <a:spcPct val="110000"/>
              </a:lnSpc>
              <a:spcBef>
                <a:spcPts val="0"/>
              </a:spcBef>
              <a:spcAft>
                <a:spcPts val="0"/>
              </a:spcAft>
              <a:buClrTx/>
              <a:buSzTx/>
              <a:buFontTx/>
              <a:buNone/>
              <a:tabLst/>
              <a:defRPr/>
            </a:pP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Release app</a:t>
            </a:r>
          </a:p>
        </p:txBody>
      </p:sp>
      <p:sp>
        <p:nvSpPr>
          <p:cNvPr id="20" name="Rectangle 19">
            <a:extLst>
              <a:ext uri="{FF2B5EF4-FFF2-40B4-BE49-F238E27FC236}">
                <a16:creationId xmlns:a16="http://schemas.microsoft.com/office/drawing/2014/main" id="{3540E245-2D4B-2983-3662-482B38C779C6}"/>
              </a:ext>
            </a:extLst>
          </p:cNvPr>
          <p:cNvSpPr/>
          <p:nvPr/>
        </p:nvSpPr>
        <p:spPr>
          <a:xfrm>
            <a:off x="7870017" y="4722992"/>
            <a:ext cx="1572253" cy="553421"/>
          </a:xfrm>
          <a:prstGeom prst="rect">
            <a:avLst/>
          </a:prstGeom>
        </p:spPr>
        <p:txBody>
          <a:bodyPr wrap="square" lIns="0" rIns="0" anchor="t">
            <a:spAutoFit/>
          </a:bodyPr>
          <a:lstStyle/>
          <a:p>
            <a:pPr marL="0" marR="0" lvl="0" indent="0" defTabSz="1218987" rtl="0" eaLnBrk="1" fontAlgn="auto" latinLnBrk="0" hangingPunct="1">
              <a:lnSpc>
                <a:spcPct val="110000"/>
              </a:lnSpc>
              <a:spcBef>
                <a:spcPts val="0"/>
              </a:spcBef>
              <a:spcAft>
                <a:spcPts val="0"/>
              </a:spcAft>
              <a:buClrTx/>
              <a:buSzTx/>
              <a:buFontTx/>
              <a:buNone/>
              <a:tabLst/>
              <a:defRPr/>
            </a:pP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Align with </a:t>
            </a:r>
          </a:p>
          <a:p>
            <a:pPr marL="0" marR="0" lvl="0" indent="0" defTabSz="1218987" rtl="0" eaLnBrk="1" fontAlgn="auto" latinLnBrk="0" hangingPunct="1">
              <a:lnSpc>
                <a:spcPct val="110000"/>
              </a:lnSpc>
              <a:spcBef>
                <a:spcPts val="0"/>
              </a:spcBef>
              <a:spcAft>
                <a:spcPts val="0"/>
              </a:spcAft>
              <a:buClrTx/>
              <a:buSzTx/>
              <a:buFontTx/>
              <a:buNone/>
              <a:tabLst/>
              <a:defRPr/>
            </a:pP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the dev team </a:t>
            </a:r>
          </a:p>
        </p:txBody>
      </p:sp>
      <p:sp>
        <p:nvSpPr>
          <p:cNvPr id="21" name="Rectangle 20">
            <a:extLst>
              <a:ext uri="{FF2B5EF4-FFF2-40B4-BE49-F238E27FC236}">
                <a16:creationId xmlns:a16="http://schemas.microsoft.com/office/drawing/2014/main" id="{3F99973C-890A-C034-9650-3F5B9EDCFE23}"/>
              </a:ext>
            </a:extLst>
          </p:cNvPr>
          <p:cNvSpPr/>
          <p:nvPr/>
        </p:nvSpPr>
        <p:spPr>
          <a:xfrm>
            <a:off x="12956796" y="4886577"/>
            <a:ext cx="2418411" cy="553421"/>
          </a:xfrm>
          <a:prstGeom prst="rect">
            <a:avLst/>
          </a:prstGeom>
        </p:spPr>
        <p:txBody>
          <a:bodyPr wrap="square" lIns="0" rIns="0" anchor="t">
            <a:spAutoFit/>
          </a:bodyPr>
          <a:lstStyle/>
          <a:p>
            <a:pPr marL="0" marR="0" lvl="0" indent="0" defTabSz="1218987" rtl="0" eaLnBrk="1" fontAlgn="auto" latinLnBrk="0" hangingPunct="1">
              <a:lnSpc>
                <a:spcPct val="110000"/>
              </a:lnSpc>
              <a:spcBef>
                <a:spcPts val="0"/>
              </a:spcBef>
              <a:spcAft>
                <a:spcPts val="0"/>
              </a:spcAft>
              <a:buClrTx/>
              <a:buSzTx/>
              <a:buFontTx/>
              <a:buNone/>
              <a:tabLst/>
              <a:defRPr/>
            </a:pPr>
            <a:r>
              <a:rPr lang="en-IN" sz="1400" kern="1200" dirty="0">
                <a:solidFill>
                  <a:schemeClr val="bg1"/>
                </a:solidFill>
                <a:latin typeface="Roboto" panose="02000000000000000000" pitchFamily="2" charset="0"/>
                <a:ea typeface="Roboto" panose="02000000000000000000" pitchFamily="2" charset="0"/>
                <a:cs typeface="Roboto" panose="02000000000000000000" pitchFamily="2" charset="0"/>
              </a:rPr>
              <a:t>Analyse feedback </a:t>
            </a:r>
          </a:p>
          <a:p>
            <a:pPr marL="0" marR="0" lvl="0" indent="0" defTabSz="1218987" rtl="0" eaLnBrk="1" fontAlgn="auto" latinLnBrk="0" hangingPunct="1">
              <a:lnSpc>
                <a:spcPct val="110000"/>
              </a:lnSpc>
              <a:spcBef>
                <a:spcPts val="0"/>
              </a:spcBef>
              <a:spcAft>
                <a:spcPts val="0"/>
              </a:spcAft>
              <a:buClrTx/>
              <a:buSzTx/>
              <a:buFontTx/>
              <a:buNone/>
              <a:tabLst/>
              <a:defRPr/>
            </a:pP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Prioritise new ideas </a:t>
            </a:r>
          </a:p>
        </p:txBody>
      </p:sp>
      <p:sp>
        <p:nvSpPr>
          <p:cNvPr id="22" name="Rectangle 21">
            <a:extLst>
              <a:ext uri="{FF2B5EF4-FFF2-40B4-BE49-F238E27FC236}">
                <a16:creationId xmlns:a16="http://schemas.microsoft.com/office/drawing/2014/main" id="{96F92356-9F6D-9F80-28D3-92B93C9337C0}"/>
              </a:ext>
            </a:extLst>
          </p:cNvPr>
          <p:cNvSpPr/>
          <p:nvPr/>
        </p:nvSpPr>
        <p:spPr>
          <a:xfrm>
            <a:off x="3510148" y="4942625"/>
            <a:ext cx="1787828" cy="314958"/>
          </a:xfrm>
          <a:prstGeom prst="rect">
            <a:avLst/>
          </a:prstGeom>
        </p:spPr>
        <p:txBody>
          <a:bodyPr wrap="square" lIns="0" rIns="0" anchor="t">
            <a:spAutoFit/>
          </a:bodyPr>
          <a:lstStyle/>
          <a:p>
            <a:pPr marL="0" marR="0" lvl="0" indent="0" defTabSz="1218987" rtl="0" eaLnBrk="1" fontAlgn="auto" latinLnBrk="0" hangingPunct="1">
              <a:lnSpc>
                <a:spcPct val="110000"/>
              </a:lnSpc>
              <a:spcBef>
                <a:spcPts val="0"/>
              </a:spcBef>
              <a:spcAft>
                <a:spcPts val="0"/>
              </a:spcAft>
              <a:buClrTx/>
              <a:buSzTx/>
              <a:buFontTx/>
              <a:buNone/>
              <a:tabLst/>
              <a:defRPr/>
            </a:pPr>
            <a:r>
              <a:rPr kumimoji="0" lang="en-IN" sz="140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Satisfying outcomes</a:t>
            </a:r>
          </a:p>
        </p:txBody>
      </p:sp>
    </p:spTree>
    <p:extLst>
      <p:ext uri="{BB962C8B-B14F-4D97-AF65-F5344CB8AC3E}">
        <p14:creationId xmlns:p14="http://schemas.microsoft.com/office/powerpoint/2010/main" val="353587444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a:extLst>
              <a:ext uri="{FF2B5EF4-FFF2-40B4-BE49-F238E27FC236}">
                <a16:creationId xmlns:a16="http://schemas.microsoft.com/office/drawing/2014/main" id="{9C585DAD-4999-F89F-C8BD-EF00D3401B90}"/>
              </a:ext>
            </a:extLst>
          </p:cNvPr>
          <p:cNvSpPr/>
          <p:nvPr/>
        </p:nvSpPr>
        <p:spPr>
          <a:xfrm>
            <a:off x="4045656" y="4644575"/>
            <a:ext cx="16670060" cy="5268682"/>
          </a:xfrm>
          <a:prstGeom prst="ellipse">
            <a:avLst/>
          </a:prstGeom>
          <a:ln w="57150">
            <a:solidFill>
              <a:schemeClr val="bg1">
                <a:alpha val="13000"/>
              </a:schemeClr>
            </a:solidFill>
            <a:miter lim="400000"/>
          </a:ln>
        </p:spPr>
        <p:txBody>
          <a:bodyPr lIns="0" tIns="0" rIns="0" bIns="0" anchor="ctr"/>
          <a:lstStyle/>
          <a:p>
            <a:pPr marL="0" marR="0" lvl="0" indent="0" algn="ctr" defTabSz="825252"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4" name="Lorem ipsum dolor sit amet, consectetur adipiscing elit, sed do eiusmod tempor incididunt ut labore et dolore magna aliqua. Ut enim ad minim veniam, quis nostrud exercitation ullamco laboris nisi ut aliquip ex ea commodo consequat. Duis aute irure dolor ">
            <a:extLst>
              <a:ext uri="{FF2B5EF4-FFF2-40B4-BE49-F238E27FC236}">
                <a16:creationId xmlns:a16="http://schemas.microsoft.com/office/drawing/2014/main" id="{BA55848D-0BDA-FC93-9242-13EFA598FE36}"/>
              </a:ext>
            </a:extLst>
          </p:cNvPr>
          <p:cNvSpPr txBox="1"/>
          <p:nvPr/>
        </p:nvSpPr>
        <p:spPr>
          <a:xfrm>
            <a:off x="4423687" y="6788520"/>
            <a:ext cx="15301228" cy="779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82" tIns="50782" rIns="50782" bIns="50782">
            <a:spAutoFit/>
          </a:bodyPr>
          <a:lstStyle>
            <a:lvl1pPr defTabSz="457200">
              <a:defRPr sz="2000" b="0">
                <a:solidFill>
                  <a:srgbClr val="FFFFFF"/>
                </a:solidFill>
                <a:latin typeface="Open Sans Regular"/>
                <a:ea typeface="Open Sans Regular"/>
                <a:cs typeface="Open Sans Regular"/>
                <a:sym typeface="Open Sans Regula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kern="1200" dirty="0">
                <a:latin typeface="Roboto" panose="02000000000000000000" pitchFamily="2" charset="0"/>
                <a:ea typeface="Roboto" panose="02000000000000000000" pitchFamily="2" charset="0"/>
                <a:cs typeface="Roboto" panose="02000000000000000000" pitchFamily="2" charset="0"/>
              </a:rPr>
              <a:t>Strategies for Scaling </a:t>
            </a:r>
            <a:r>
              <a:rPr lang="en-US" sz="4400" b="1" kern="1200" dirty="0">
                <a:solidFill>
                  <a:srgbClr val="FFC000"/>
                </a:solidFill>
                <a:latin typeface="Roboto" panose="02000000000000000000" pitchFamily="2" charset="0"/>
                <a:ea typeface="Roboto" panose="02000000000000000000" pitchFamily="2" charset="0"/>
                <a:cs typeface="Roboto" panose="02000000000000000000" pitchFamily="2" charset="0"/>
              </a:rPr>
              <a:t>Enterprise-Wide </a:t>
            </a:r>
            <a:r>
              <a:rPr lang="en-US" sz="4400" b="1" kern="1200" dirty="0" err="1">
                <a:solidFill>
                  <a:srgbClr val="FFC000"/>
                </a:solidFill>
                <a:latin typeface="Roboto" panose="02000000000000000000" pitchFamily="2" charset="0"/>
                <a:ea typeface="Roboto" panose="02000000000000000000" pitchFamily="2" charset="0"/>
                <a:cs typeface="Roboto" panose="02000000000000000000" pitchFamily="2" charset="0"/>
              </a:rPr>
              <a:t>GenAI</a:t>
            </a:r>
            <a:r>
              <a:rPr lang="en-US" sz="4400" b="1" kern="1200" dirty="0">
                <a:solidFill>
                  <a:srgbClr val="FFC000"/>
                </a:solidFill>
                <a:latin typeface="Roboto" panose="02000000000000000000" pitchFamily="2" charset="0"/>
                <a:ea typeface="Roboto" panose="02000000000000000000" pitchFamily="2" charset="0"/>
                <a:cs typeface="Roboto" panose="02000000000000000000" pitchFamily="2" charset="0"/>
              </a:rPr>
              <a:t> </a:t>
            </a:r>
            <a:r>
              <a:rPr lang="en-US" sz="4400" kern="1200" dirty="0">
                <a:latin typeface="Roboto" panose="02000000000000000000" pitchFamily="2" charset="0"/>
                <a:ea typeface="Roboto" panose="02000000000000000000" pitchFamily="2" charset="0"/>
                <a:cs typeface="Roboto" panose="02000000000000000000" pitchFamily="2" charset="0"/>
              </a:rPr>
              <a:t>Deployment</a:t>
            </a:r>
            <a:endParaRPr kumimoji="0" lang="en-US" sz="4400" b="0" i="1"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Open Sans Regular"/>
            </a:endParaRPr>
          </a:p>
        </p:txBody>
      </p:sp>
    </p:spTree>
    <p:extLst>
      <p:ext uri="{BB962C8B-B14F-4D97-AF65-F5344CB8AC3E}">
        <p14:creationId xmlns:p14="http://schemas.microsoft.com/office/powerpoint/2010/main" val="342644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93B62C-FE93-7F45-A77A-2E3150724D05}"/>
              </a:ext>
            </a:extLst>
          </p:cNvPr>
          <p:cNvSpPr txBox="1"/>
          <p:nvPr/>
        </p:nvSpPr>
        <p:spPr>
          <a:xfrm>
            <a:off x="304799" y="432529"/>
            <a:ext cx="24079201" cy="9105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1" indent="0" algn="l" defTabSz="825500" rtl="0" eaLnBrk="1" fontAlgn="auto" latinLnBrk="0" hangingPunct="0">
              <a:lnSpc>
                <a:spcPts val="63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An example scenario of using Off-the-Shelf LLM: data </a:t>
            </a:r>
            <a:r>
              <a:rPr lang="en-US" sz="4400" b="0" dirty="0">
                <a:solidFill>
                  <a:srgbClr val="FFFFFF"/>
                </a:solidFill>
                <a:latin typeface="Roboto" panose="02000000000000000000" pitchFamily="2" charset="0"/>
                <a:ea typeface="Roboto" panose="02000000000000000000" pitchFamily="2" charset="0"/>
                <a:cs typeface="Roboto" panose="02000000000000000000" pitchFamily="2" charset="0"/>
              </a:rPr>
              <a:t>and metadata </a:t>
            </a:r>
            <a:r>
              <a:rPr kumimoji="0" lang="en-US" sz="4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management </a:t>
            </a:r>
          </a:p>
        </p:txBody>
      </p:sp>
      <p:sp>
        <p:nvSpPr>
          <p:cNvPr id="8" name="Rounded Rectangle 51">
            <a:extLst>
              <a:ext uri="{FF2B5EF4-FFF2-40B4-BE49-F238E27FC236}">
                <a16:creationId xmlns:a16="http://schemas.microsoft.com/office/drawing/2014/main" id="{5C592338-F28A-7C8D-3DC1-E25FCA9223BF}"/>
              </a:ext>
            </a:extLst>
          </p:cNvPr>
          <p:cNvSpPr/>
          <p:nvPr/>
        </p:nvSpPr>
        <p:spPr>
          <a:xfrm>
            <a:off x="638629" y="2160767"/>
            <a:ext cx="23034171" cy="2157232"/>
          </a:xfrm>
          <a:prstGeom prst="roundRect">
            <a:avLst>
              <a:gd name="adj" fmla="val 10638"/>
            </a:avLst>
          </a:prstGeom>
          <a:noFill/>
          <a:ln w="254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6" name="Rectangle 15">
            <a:extLst>
              <a:ext uri="{FF2B5EF4-FFF2-40B4-BE49-F238E27FC236}">
                <a16:creationId xmlns:a16="http://schemas.microsoft.com/office/drawing/2014/main" id="{2691773C-137C-8E88-76DF-0A686793057C}"/>
              </a:ext>
            </a:extLst>
          </p:cNvPr>
          <p:cNvSpPr/>
          <p:nvPr/>
        </p:nvSpPr>
        <p:spPr>
          <a:xfrm>
            <a:off x="22710196" y="2460750"/>
            <a:ext cx="429204" cy="1287053"/>
          </a:xfrm>
          <a:prstGeom prst="rect">
            <a:avLst/>
          </a:prstGeom>
          <a:solidFill>
            <a:schemeClr val="accent4">
              <a:alpha val="71000"/>
            </a:schemeClr>
          </a:solidFill>
          <a:ln w="635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 name="Rectangle 16">
            <a:extLst>
              <a:ext uri="{FF2B5EF4-FFF2-40B4-BE49-F238E27FC236}">
                <a16:creationId xmlns:a16="http://schemas.microsoft.com/office/drawing/2014/main" id="{6F827F92-05CD-B661-9ECA-AA3A67FC6286}"/>
              </a:ext>
            </a:extLst>
          </p:cNvPr>
          <p:cNvSpPr/>
          <p:nvPr/>
        </p:nvSpPr>
        <p:spPr>
          <a:xfrm>
            <a:off x="1133498" y="2430674"/>
            <a:ext cx="3935043" cy="1634909"/>
          </a:xfrm>
          <a:prstGeom prst="rect">
            <a:avLst/>
          </a:prstGeom>
          <a:solidFill>
            <a:schemeClr val="accent4">
              <a:alpha val="71000"/>
            </a:schemeClr>
          </a:solidFill>
          <a:ln w="635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1" name="Rectangle 20">
            <a:extLst>
              <a:ext uri="{FF2B5EF4-FFF2-40B4-BE49-F238E27FC236}">
                <a16:creationId xmlns:a16="http://schemas.microsoft.com/office/drawing/2014/main" id="{0FD974B7-A3F8-344E-E004-C11244EE0960}"/>
              </a:ext>
            </a:extLst>
          </p:cNvPr>
          <p:cNvSpPr/>
          <p:nvPr/>
        </p:nvSpPr>
        <p:spPr>
          <a:xfrm>
            <a:off x="5240280" y="2441790"/>
            <a:ext cx="17899120" cy="1634909"/>
          </a:xfrm>
          <a:prstGeom prst="rect">
            <a:avLst/>
          </a:prstGeom>
          <a:solidFill>
            <a:schemeClr val="accent4">
              <a:lumMod val="75000"/>
            </a:schemeClr>
          </a:solidFill>
          <a:ln w="635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33" name="TextBox 32">
            <a:extLst>
              <a:ext uri="{FF2B5EF4-FFF2-40B4-BE49-F238E27FC236}">
                <a16:creationId xmlns:a16="http://schemas.microsoft.com/office/drawing/2014/main" id="{9F8C3DF4-325E-2C4F-CD97-4A63854E4B93}"/>
              </a:ext>
            </a:extLst>
          </p:cNvPr>
          <p:cNvSpPr txBox="1"/>
          <p:nvPr/>
        </p:nvSpPr>
        <p:spPr>
          <a:xfrm>
            <a:off x="1803401" y="3033990"/>
            <a:ext cx="2693599"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ts val="33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Scenario</a:t>
            </a:r>
          </a:p>
        </p:txBody>
      </p:sp>
      <p:sp>
        <p:nvSpPr>
          <p:cNvPr id="38" name="TextBox 37">
            <a:extLst>
              <a:ext uri="{FF2B5EF4-FFF2-40B4-BE49-F238E27FC236}">
                <a16:creationId xmlns:a16="http://schemas.microsoft.com/office/drawing/2014/main" id="{FD85B6C0-C897-683D-3F19-DA04A96E8B20}"/>
              </a:ext>
            </a:extLst>
          </p:cNvPr>
          <p:cNvSpPr txBox="1"/>
          <p:nvPr/>
        </p:nvSpPr>
        <p:spPr>
          <a:xfrm>
            <a:off x="5341254" y="2582215"/>
            <a:ext cx="17239345" cy="1483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ct val="15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As a user in the role of a data manager, I want an enterprise-ready </a:t>
            </a:r>
            <a:r>
              <a:rPr kumimoji="0" lang="en-US" sz="2000" b="0" i="0" u="none" strike="noStrike" kern="0" cap="none" spc="0" normalizeH="0" baseline="0" noProof="0" dirty="0" err="1">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GenAI</a:t>
            </a:r>
            <a:r>
              <a:rPr kumimoji="0" lang="en-US" sz="20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(ChatGPT) that enables my team and I to interact with and analyze our data and metadata content. Once satisfied with the results, I wish to have the capability to apply the same process at scale to different datasets and multiple metadata sources stored in different containers.                     </a:t>
            </a:r>
          </a:p>
        </p:txBody>
      </p:sp>
      <p:pic>
        <p:nvPicPr>
          <p:cNvPr id="67" name="Picture 66">
            <a:extLst>
              <a:ext uri="{FF2B5EF4-FFF2-40B4-BE49-F238E27FC236}">
                <a16:creationId xmlns:a16="http://schemas.microsoft.com/office/drawing/2014/main" id="{818EA8D1-8ED2-CE07-CC43-130041509039}"/>
              </a:ext>
            </a:extLst>
          </p:cNvPr>
          <p:cNvPicPr>
            <a:picLocks noChangeAspect="1"/>
          </p:cNvPicPr>
          <p:nvPr/>
        </p:nvPicPr>
        <p:blipFill>
          <a:blip r:embed="rId3"/>
          <a:stretch>
            <a:fillRect/>
          </a:stretch>
        </p:blipFill>
        <p:spPr>
          <a:xfrm>
            <a:off x="7094759" y="4626034"/>
            <a:ext cx="10194481" cy="8690979"/>
          </a:xfrm>
          <a:prstGeom prst="rect">
            <a:avLst/>
          </a:prstGeom>
        </p:spPr>
      </p:pic>
    </p:spTree>
    <p:extLst>
      <p:ext uri="{BB962C8B-B14F-4D97-AF65-F5344CB8AC3E}">
        <p14:creationId xmlns:p14="http://schemas.microsoft.com/office/powerpoint/2010/main" val="38740196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93B62C-FE93-7F45-A77A-2E3150724D05}"/>
              </a:ext>
            </a:extLst>
          </p:cNvPr>
          <p:cNvSpPr txBox="1"/>
          <p:nvPr/>
        </p:nvSpPr>
        <p:spPr>
          <a:xfrm>
            <a:off x="304799" y="432529"/>
            <a:ext cx="23034171" cy="9105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1" indent="0" algn="l" defTabSz="825500" rtl="0" eaLnBrk="1" fontAlgn="auto" latinLnBrk="0" hangingPunct="0">
              <a:lnSpc>
                <a:spcPts val="63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Making Enterprise-Ready </a:t>
            </a:r>
            <a:r>
              <a:rPr kumimoji="0" lang="en-US" sz="44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GenAI</a:t>
            </a:r>
            <a:r>
              <a:rPr kumimoji="0" lang="en-US" sz="4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/ChatGPT for </a:t>
            </a:r>
            <a:r>
              <a:rPr lang="en-US" sz="4400" b="0" dirty="0">
                <a:solidFill>
                  <a:srgbClr val="FFFFFF"/>
                </a:solidFill>
                <a:latin typeface="Roboto" panose="02000000000000000000" pitchFamily="2" charset="0"/>
                <a:ea typeface="Roboto" panose="02000000000000000000" pitchFamily="2" charset="0"/>
                <a:cs typeface="Roboto" panose="02000000000000000000" pitchFamily="2" charset="0"/>
              </a:rPr>
              <a:t>data and metadata</a:t>
            </a:r>
            <a:r>
              <a:rPr kumimoji="0" lang="en-US" sz="4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content exploration</a:t>
            </a:r>
          </a:p>
        </p:txBody>
      </p:sp>
      <p:sp>
        <p:nvSpPr>
          <p:cNvPr id="8" name="Rounded Rectangle 51">
            <a:extLst>
              <a:ext uri="{FF2B5EF4-FFF2-40B4-BE49-F238E27FC236}">
                <a16:creationId xmlns:a16="http://schemas.microsoft.com/office/drawing/2014/main" id="{5C592338-F28A-7C8D-3DC1-E25FCA9223BF}"/>
              </a:ext>
            </a:extLst>
          </p:cNvPr>
          <p:cNvSpPr/>
          <p:nvPr/>
        </p:nvSpPr>
        <p:spPr>
          <a:xfrm>
            <a:off x="638629" y="2084567"/>
            <a:ext cx="23034171" cy="2157232"/>
          </a:xfrm>
          <a:prstGeom prst="roundRect">
            <a:avLst>
              <a:gd name="adj" fmla="val 10638"/>
            </a:avLst>
          </a:prstGeom>
          <a:noFill/>
          <a:ln w="254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6" name="Rectangle 15">
            <a:extLst>
              <a:ext uri="{FF2B5EF4-FFF2-40B4-BE49-F238E27FC236}">
                <a16:creationId xmlns:a16="http://schemas.microsoft.com/office/drawing/2014/main" id="{2691773C-137C-8E88-76DF-0A686793057C}"/>
              </a:ext>
            </a:extLst>
          </p:cNvPr>
          <p:cNvSpPr/>
          <p:nvPr/>
        </p:nvSpPr>
        <p:spPr>
          <a:xfrm>
            <a:off x="22710196" y="2460750"/>
            <a:ext cx="429204" cy="1287053"/>
          </a:xfrm>
          <a:prstGeom prst="rect">
            <a:avLst/>
          </a:prstGeom>
          <a:solidFill>
            <a:schemeClr val="accent4">
              <a:alpha val="71000"/>
            </a:schemeClr>
          </a:solidFill>
          <a:ln w="635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 name="Rectangle 16">
            <a:extLst>
              <a:ext uri="{FF2B5EF4-FFF2-40B4-BE49-F238E27FC236}">
                <a16:creationId xmlns:a16="http://schemas.microsoft.com/office/drawing/2014/main" id="{6F827F92-05CD-B661-9ECA-AA3A67FC6286}"/>
              </a:ext>
            </a:extLst>
          </p:cNvPr>
          <p:cNvSpPr/>
          <p:nvPr/>
        </p:nvSpPr>
        <p:spPr>
          <a:xfrm>
            <a:off x="971935" y="2430674"/>
            <a:ext cx="3935043" cy="1320525"/>
          </a:xfrm>
          <a:prstGeom prst="rect">
            <a:avLst/>
          </a:prstGeom>
          <a:solidFill>
            <a:schemeClr val="accent4">
              <a:alpha val="71000"/>
            </a:schemeClr>
          </a:solidFill>
          <a:ln w="635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1" name="Rectangle 20">
            <a:extLst>
              <a:ext uri="{FF2B5EF4-FFF2-40B4-BE49-F238E27FC236}">
                <a16:creationId xmlns:a16="http://schemas.microsoft.com/office/drawing/2014/main" id="{0FD974B7-A3F8-344E-E004-C11244EE0960}"/>
              </a:ext>
            </a:extLst>
          </p:cNvPr>
          <p:cNvSpPr/>
          <p:nvPr/>
        </p:nvSpPr>
        <p:spPr>
          <a:xfrm>
            <a:off x="5240280" y="2441791"/>
            <a:ext cx="17899120" cy="1320526"/>
          </a:xfrm>
          <a:prstGeom prst="rect">
            <a:avLst/>
          </a:prstGeom>
          <a:solidFill>
            <a:schemeClr val="accent4">
              <a:lumMod val="75000"/>
            </a:schemeClr>
          </a:solidFill>
          <a:ln w="635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33" name="TextBox 32">
            <a:extLst>
              <a:ext uri="{FF2B5EF4-FFF2-40B4-BE49-F238E27FC236}">
                <a16:creationId xmlns:a16="http://schemas.microsoft.com/office/drawing/2014/main" id="{9F8C3DF4-325E-2C4F-CD97-4A63854E4B93}"/>
              </a:ext>
            </a:extLst>
          </p:cNvPr>
          <p:cNvSpPr txBox="1"/>
          <p:nvPr/>
        </p:nvSpPr>
        <p:spPr>
          <a:xfrm>
            <a:off x="1402661" y="2824522"/>
            <a:ext cx="2800849"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ts val="33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Activity 1</a:t>
            </a:r>
          </a:p>
        </p:txBody>
      </p:sp>
      <p:sp>
        <p:nvSpPr>
          <p:cNvPr id="38" name="TextBox 37">
            <a:extLst>
              <a:ext uri="{FF2B5EF4-FFF2-40B4-BE49-F238E27FC236}">
                <a16:creationId xmlns:a16="http://schemas.microsoft.com/office/drawing/2014/main" id="{FD85B6C0-C897-683D-3F19-DA04A96E8B20}"/>
              </a:ext>
            </a:extLst>
          </p:cNvPr>
          <p:cNvSpPr txBox="1"/>
          <p:nvPr/>
        </p:nvSpPr>
        <p:spPr>
          <a:xfrm>
            <a:off x="5341254" y="2582216"/>
            <a:ext cx="17239345" cy="10936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Deploy an enterprise-ready </a:t>
            </a:r>
            <a:r>
              <a:rPr kumimoji="0" lang="en-US" sz="2400" b="0" i="0" u="none" strike="noStrike" kern="0" cap="none" spc="0" normalizeH="0" baseline="0" noProof="0" dirty="0" err="1">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GenAI</a:t>
            </a:r>
            <a:r>
              <a:rPr kumimoji="0" lang="en-US" sz="24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/Azure OpenAI service for discovery and experimentation</a:t>
            </a:r>
          </a:p>
        </p:txBody>
      </p:sp>
      <p:grpSp>
        <p:nvGrpSpPr>
          <p:cNvPr id="4" name="Group 3">
            <a:extLst>
              <a:ext uri="{FF2B5EF4-FFF2-40B4-BE49-F238E27FC236}">
                <a16:creationId xmlns:a16="http://schemas.microsoft.com/office/drawing/2014/main" id="{7574131D-5945-96C3-30DE-BBCA9FEFE8E4}"/>
              </a:ext>
            </a:extLst>
          </p:cNvPr>
          <p:cNvGrpSpPr/>
          <p:nvPr/>
        </p:nvGrpSpPr>
        <p:grpSpPr>
          <a:xfrm>
            <a:off x="2281337" y="5591879"/>
            <a:ext cx="3600000" cy="2880000"/>
            <a:chOff x="1427888" y="4015460"/>
            <a:chExt cx="2355832" cy="2713384"/>
          </a:xfrm>
        </p:grpSpPr>
        <p:sp>
          <p:nvSpPr>
            <p:cNvPr id="6" name="Freeform 5">
              <a:extLst>
                <a:ext uri="{FF2B5EF4-FFF2-40B4-BE49-F238E27FC236}">
                  <a16:creationId xmlns:a16="http://schemas.microsoft.com/office/drawing/2014/main" id="{D13A996A-9EDB-6538-CF11-7D46BB5B978E}"/>
                </a:ext>
              </a:extLst>
            </p:cNvPr>
            <p:cNvSpPr>
              <a:spLocks/>
            </p:cNvSpPr>
            <p:nvPr/>
          </p:nvSpPr>
          <p:spPr bwMode="auto">
            <a:xfrm>
              <a:off x="1427888" y="4015460"/>
              <a:ext cx="2355832" cy="2713384"/>
            </a:xfrm>
            <a:custGeom>
              <a:avLst/>
              <a:gdLst>
                <a:gd name="T0" fmla="*/ 0 w 705"/>
                <a:gd name="T1" fmla="*/ 203 h 812"/>
                <a:gd name="T2" fmla="*/ 352 w 705"/>
                <a:gd name="T3" fmla="*/ 0 h 812"/>
                <a:gd name="T4" fmla="*/ 705 w 705"/>
                <a:gd name="T5" fmla="*/ 203 h 812"/>
                <a:gd name="T6" fmla="*/ 705 w 705"/>
                <a:gd name="T7" fmla="*/ 609 h 812"/>
                <a:gd name="T8" fmla="*/ 352 w 705"/>
                <a:gd name="T9" fmla="*/ 812 h 812"/>
                <a:gd name="T10" fmla="*/ 0 w 705"/>
                <a:gd name="T11" fmla="*/ 609 h 812"/>
                <a:gd name="T12" fmla="*/ 0 w 705"/>
                <a:gd name="T13" fmla="*/ 203 h 812"/>
              </a:gdLst>
              <a:ahLst/>
              <a:cxnLst>
                <a:cxn ang="0">
                  <a:pos x="T0" y="T1"/>
                </a:cxn>
                <a:cxn ang="0">
                  <a:pos x="T2" y="T3"/>
                </a:cxn>
                <a:cxn ang="0">
                  <a:pos x="T4" y="T5"/>
                </a:cxn>
                <a:cxn ang="0">
                  <a:pos x="T6" y="T7"/>
                </a:cxn>
                <a:cxn ang="0">
                  <a:pos x="T8" y="T9"/>
                </a:cxn>
                <a:cxn ang="0">
                  <a:pos x="T10" y="T11"/>
                </a:cxn>
                <a:cxn ang="0">
                  <a:pos x="T12" y="T13"/>
                </a:cxn>
              </a:cxnLst>
              <a:rect l="0" t="0" r="r" b="b"/>
              <a:pathLst>
                <a:path w="705" h="812">
                  <a:moveTo>
                    <a:pt x="0" y="203"/>
                  </a:moveTo>
                  <a:lnTo>
                    <a:pt x="352" y="0"/>
                  </a:lnTo>
                  <a:lnTo>
                    <a:pt x="705" y="203"/>
                  </a:lnTo>
                  <a:lnTo>
                    <a:pt x="705" y="609"/>
                  </a:lnTo>
                  <a:lnTo>
                    <a:pt x="352" y="812"/>
                  </a:lnTo>
                  <a:lnTo>
                    <a:pt x="0" y="609"/>
                  </a:lnTo>
                  <a:lnTo>
                    <a:pt x="0" y="203"/>
                  </a:lnTo>
                  <a:close/>
                </a:path>
              </a:pathLst>
            </a:custGeom>
            <a:noFill/>
            <a:ln w="25400" cap="flat">
              <a:solidFill>
                <a:schemeClr val="accent2"/>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ctr" defTabSz="2437974" rtl="0" eaLnBrk="1" fontAlgn="auto" latinLnBrk="0" hangingPunct="0">
                <a:lnSpc>
                  <a:spcPct val="100000"/>
                </a:lnSpc>
                <a:spcBef>
                  <a:spcPts val="0"/>
                </a:spcBef>
                <a:spcAft>
                  <a:spcPts val="0"/>
                </a:spcAft>
                <a:buClrTx/>
                <a:buSzTx/>
                <a:buFontTx/>
                <a:buNone/>
                <a:tabLst/>
                <a:defRPr/>
              </a:pPr>
              <a:endParaRPr kumimoji="0" lang="en-IN" sz="4800" b="1" i="0" u="none" strike="noStrike" kern="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7" name="Freeform 7">
              <a:extLst>
                <a:ext uri="{FF2B5EF4-FFF2-40B4-BE49-F238E27FC236}">
                  <a16:creationId xmlns:a16="http://schemas.microsoft.com/office/drawing/2014/main" id="{9B4FADE9-D46A-918A-FFE8-5E82D4028242}"/>
                </a:ext>
              </a:extLst>
            </p:cNvPr>
            <p:cNvSpPr>
              <a:spLocks/>
            </p:cNvSpPr>
            <p:nvPr/>
          </p:nvSpPr>
          <p:spPr bwMode="auto">
            <a:xfrm>
              <a:off x="1427888" y="4693808"/>
              <a:ext cx="2355832" cy="678348"/>
            </a:xfrm>
            <a:custGeom>
              <a:avLst/>
              <a:gdLst>
                <a:gd name="T0" fmla="*/ 705 w 705"/>
                <a:gd name="T1" fmla="*/ 0 h 203"/>
                <a:gd name="T2" fmla="*/ 352 w 705"/>
                <a:gd name="T3" fmla="*/ 203 h 203"/>
                <a:gd name="T4" fmla="*/ 0 w 705"/>
                <a:gd name="T5" fmla="*/ 0 h 203"/>
              </a:gdLst>
              <a:ahLst/>
              <a:cxnLst>
                <a:cxn ang="0">
                  <a:pos x="T0" y="T1"/>
                </a:cxn>
                <a:cxn ang="0">
                  <a:pos x="T2" y="T3"/>
                </a:cxn>
                <a:cxn ang="0">
                  <a:pos x="T4" y="T5"/>
                </a:cxn>
              </a:cxnLst>
              <a:rect l="0" t="0" r="r" b="b"/>
              <a:pathLst>
                <a:path w="705" h="203">
                  <a:moveTo>
                    <a:pt x="705" y="0"/>
                  </a:moveTo>
                  <a:lnTo>
                    <a:pt x="352" y="203"/>
                  </a:lnTo>
                  <a:lnTo>
                    <a:pt x="0" y="0"/>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ctr" defTabSz="2437974" rtl="0" eaLnBrk="1" fontAlgn="auto" latinLnBrk="0" hangingPunct="0">
                <a:lnSpc>
                  <a:spcPct val="100000"/>
                </a:lnSpc>
                <a:spcBef>
                  <a:spcPts val="0"/>
                </a:spcBef>
                <a:spcAft>
                  <a:spcPts val="0"/>
                </a:spcAft>
                <a:buClrTx/>
                <a:buSzTx/>
                <a:buFontTx/>
                <a:buNone/>
                <a:tabLst/>
                <a:defRPr/>
              </a:pPr>
              <a:endParaRPr kumimoji="0" lang="en-IN" sz="4800" b="1" i="0" u="none" strike="noStrike" kern="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9" name="Line 8">
              <a:extLst>
                <a:ext uri="{FF2B5EF4-FFF2-40B4-BE49-F238E27FC236}">
                  <a16:creationId xmlns:a16="http://schemas.microsoft.com/office/drawing/2014/main" id="{164C4380-A7FB-6537-8008-8413463CFEBA}"/>
                </a:ext>
              </a:extLst>
            </p:cNvPr>
            <p:cNvSpPr>
              <a:spLocks noChangeShapeType="1"/>
            </p:cNvSpPr>
            <p:nvPr/>
          </p:nvSpPr>
          <p:spPr bwMode="auto">
            <a:xfrm>
              <a:off x="2604132" y="5372152"/>
              <a:ext cx="0" cy="1356692"/>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182880" tIns="91440" rIns="182880" bIns="91440" numCol="1" anchor="t" anchorCtr="0" compatLnSpc="1">
              <a:prstTxWarp prst="textNoShape">
                <a:avLst/>
              </a:prstTxWarp>
            </a:bodyPr>
            <a:lstStyle/>
            <a:p>
              <a:pPr marL="0" marR="0" lvl="0" indent="0" algn="ctr" defTabSz="2437974" rtl="0" eaLnBrk="1" fontAlgn="auto" latinLnBrk="0" hangingPunct="0">
                <a:lnSpc>
                  <a:spcPct val="100000"/>
                </a:lnSpc>
                <a:spcBef>
                  <a:spcPts val="0"/>
                </a:spcBef>
                <a:spcAft>
                  <a:spcPts val="0"/>
                </a:spcAft>
                <a:buClrTx/>
                <a:buSzTx/>
                <a:buFontTx/>
                <a:buNone/>
                <a:tabLst/>
                <a:defRPr/>
              </a:pPr>
              <a:endParaRPr kumimoji="0" lang="en-IN" sz="4800" b="1" i="0" u="none" strike="noStrike" kern="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grpSp>
      <p:cxnSp>
        <p:nvCxnSpPr>
          <p:cNvPr id="11" name="Straight Arrow Connector 10">
            <a:extLst>
              <a:ext uri="{FF2B5EF4-FFF2-40B4-BE49-F238E27FC236}">
                <a16:creationId xmlns:a16="http://schemas.microsoft.com/office/drawing/2014/main" id="{AA359C5C-A48F-3902-FD4B-95C3CD4C87EF}"/>
              </a:ext>
            </a:extLst>
          </p:cNvPr>
          <p:cNvCxnSpPr>
            <a:cxnSpLocks/>
          </p:cNvCxnSpPr>
          <p:nvPr/>
        </p:nvCxnSpPr>
        <p:spPr>
          <a:xfrm>
            <a:off x="6543949" y="7151576"/>
            <a:ext cx="4167375" cy="0"/>
          </a:xfrm>
          <a:prstGeom prst="straightConnector1">
            <a:avLst/>
          </a:prstGeom>
          <a:noFill/>
          <a:ln w="53975" cap="flat">
            <a:solidFill>
              <a:schemeClr val="accent1">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7A1768DB-EFB3-CE4C-D1CA-30468485F821}"/>
              </a:ext>
            </a:extLst>
          </p:cNvPr>
          <p:cNvCxnSpPr>
            <a:cxnSpLocks/>
            <a:endCxn id="31" idx="0"/>
          </p:cNvCxnSpPr>
          <p:nvPr/>
        </p:nvCxnSpPr>
        <p:spPr>
          <a:xfrm flipH="1">
            <a:off x="2434066" y="8376343"/>
            <a:ext cx="1272317" cy="1432279"/>
          </a:xfrm>
          <a:prstGeom prst="straightConnector1">
            <a:avLst/>
          </a:prstGeom>
          <a:noFill/>
          <a:ln w="53975" cap="flat">
            <a:solidFill>
              <a:schemeClr val="accent1">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31FBE27B-72AE-98E1-F9C0-9CDEBE74C5B2}"/>
              </a:ext>
            </a:extLst>
          </p:cNvPr>
          <p:cNvCxnSpPr>
            <a:cxnSpLocks/>
            <a:endCxn id="34" idx="0"/>
          </p:cNvCxnSpPr>
          <p:nvPr/>
        </p:nvCxnSpPr>
        <p:spPr>
          <a:xfrm>
            <a:off x="4443377" y="8346095"/>
            <a:ext cx="1159731" cy="1557038"/>
          </a:xfrm>
          <a:prstGeom prst="straightConnector1">
            <a:avLst/>
          </a:prstGeom>
          <a:noFill/>
          <a:ln w="53975" cap="flat">
            <a:solidFill>
              <a:schemeClr val="accent1">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46324D2B-2E7E-4E31-D883-3FB9672ADCCE}"/>
              </a:ext>
            </a:extLst>
          </p:cNvPr>
          <p:cNvSpPr txBox="1"/>
          <p:nvPr/>
        </p:nvSpPr>
        <p:spPr>
          <a:xfrm>
            <a:off x="3397178" y="5875243"/>
            <a:ext cx="1452882" cy="873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Web app </a:t>
            </a:r>
          </a:p>
        </p:txBody>
      </p:sp>
      <p:sp>
        <p:nvSpPr>
          <p:cNvPr id="22" name="TextBox 21">
            <a:extLst>
              <a:ext uri="{FF2B5EF4-FFF2-40B4-BE49-F238E27FC236}">
                <a16:creationId xmlns:a16="http://schemas.microsoft.com/office/drawing/2014/main" id="{E761B579-5616-82E0-AFDB-3BD7B570010D}"/>
              </a:ext>
            </a:extLst>
          </p:cNvPr>
          <p:cNvSpPr txBox="1"/>
          <p:nvPr/>
        </p:nvSpPr>
        <p:spPr>
          <a:xfrm>
            <a:off x="2397904" y="7009868"/>
            <a:ext cx="1338540" cy="10936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Guardrails</a:t>
            </a:r>
          </a:p>
          <a:p>
            <a:pPr marL="0" marR="0" lvl="0" indent="0" algn="l" defTabSz="825500" rtl="0" eaLnBrk="1" fontAlgn="auto" latinLnBrk="0" hangingPunct="0">
              <a:lnSpc>
                <a:spcPts val="24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23" name="TextBox 22">
            <a:extLst>
              <a:ext uri="{FF2B5EF4-FFF2-40B4-BE49-F238E27FC236}">
                <a16:creationId xmlns:a16="http://schemas.microsoft.com/office/drawing/2014/main" id="{F4B712D2-4017-B790-E68F-175A08B05439}"/>
              </a:ext>
            </a:extLst>
          </p:cNvPr>
          <p:cNvSpPr txBox="1"/>
          <p:nvPr/>
        </p:nvSpPr>
        <p:spPr>
          <a:xfrm>
            <a:off x="4092430" y="6913249"/>
            <a:ext cx="1802555" cy="10936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Prompt Customization</a:t>
            </a:r>
          </a:p>
        </p:txBody>
      </p:sp>
      <p:sp>
        <p:nvSpPr>
          <p:cNvPr id="30" name="TextBox 29">
            <a:extLst>
              <a:ext uri="{FF2B5EF4-FFF2-40B4-BE49-F238E27FC236}">
                <a16:creationId xmlns:a16="http://schemas.microsoft.com/office/drawing/2014/main" id="{52B17603-7E74-90B0-FFEE-6B5F09DAD000}"/>
              </a:ext>
            </a:extLst>
          </p:cNvPr>
          <p:cNvSpPr txBox="1"/>
          <p:nvPr/>
        </p:nvSpPr>
        <p:spPr>
          <a:xfrm>
            <a:off x="1862599" y="9370700"/>
            <a:ext cx="1452882" cy="873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31" name="TextBox 30">
            <a:extLst>
              <a:ext uri="{FF2B5EF4-FFF2-40B4-BE49-F238E27FC236}">
                <a16:creationId xmlns:a16="http://schemas.microsoft.com/office/drawing/2014/main" id="{3281D9CE-33A6-8BDA-5DB6-0ACA72514EC6}"/>
              </a:ext>
            </a:extLst>
          </p:cNvPr>
          <p:cNvSpPr txBox="1"/>
          <p:nvPr/>
        </p:nvSpPr>
        <p:spPr>
          <a:xfrm>
            <a:off x="1337577" y="9808622"/>
            <a:ext cx="2192977" cy="469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Azure OpenAI API</a:t>
            </a:r>
          </a:p>
        </p:txBody>
      </p:sp>
      <p:pic>
        <p:nvPicPr>
          <p:cNvPr id="32" name="Picture 2" descr="Large Language Models (LLMs) | TWIML">
            <a:extLst>
              <a:ext uri="{FF2B5EF4-FFF2-40B4-BE49-F238E27FC236}">
                <a16:creationId xmlns:a16="http://schemas.microsoft.com/office/drawing/2014/main" id="{21F16B84-3EE6-AE58-CAA2-9E965953C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714" y="9513555"/>
            <a:ext cx="3427665" cy="34276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nai&quot; Icon - Download for free – Iconduck">
            <a:extLst>
              <a:ext uri="{FF2B5EF4-FFF2-40B4-BE49-F238E27FC236}">
                <a16:creationId xmlns:a16="http://schemas.microsoft.com/office/drawing/2014/main" id="{728272FC-AB04-E74E-3B8B-0C22E522AA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7577" y="10214619"/>
            <a:ext cx="1977904" cy="2004347"/>
          </a:xfrm>
          <a:prstGeom prst="rect">
            <a:avLst/>
          </a:prstGeom>
          <a:gradFill>
            <a:gsLst>
              <a:gs pos="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4" name="TextBox 33">
            <a:extLst>
              <a:ext uri="{FF2B5EF4-FFF2-40B4-BE49-F238E27FC236}">
                <a16:creationId xmlns:a16="http://schemas.microsoft.com/office/drawing/2014/main" id="{72606246-90C1-BEFB-E1FB-4FD5F8D7204F}"/>
              </a:ext>
            </a:extLst>
          </p:cNvPr>
          <p:cNvSpPr txBox="1"/>
          <p:nvPr/>
        </p:nvSpPr>
        <p:spPr>
          <a:xfrm>
            <a:off x="4139173" y="9903133"/>
            <a:ext cx="2927870" cy="2857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Other LLMs Endpoints  </a:t>
            </a:r>
          </a:p>
        </p:txBody>
      </p:sp>
      <p:pic>
        <p:nvPicPr>
          <p:cNvPr id="1038" name="Picture 14" descr="Pricing - Container Registry | Microsoft Azure">
            <a:extLst>
              <a:ext uri="{FF2B5EF4-FFF2-40B4-BE49-F238E27FC236}">
                <a16:creationId xmlns:a16="http://schemas.microsoft.com/office/drawing/2014/main" id="{8CA8C2DE-07FE-8DF4-B67B-EADB0A162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1831" y="5655554"/>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zure App Service - Visual Studio Marketplace">
            <a:extLst>
              <a:ext uri="{FF2B5EF4-FFF2-40B4-BE49-F238E27FC236}">
                <a16:creationId xmlns:a16="http://schemas.microsoft.com/office/drawing/2014/main" id="{EB63266D-B657-D18C-173F-44D61606A8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7827" y="5932376"/>
            <a:ext cx="2438400" cy="24384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AAD2835E-58D6-4D90-1C46-61AA98897DE7}"/>
              </a:ext>
            </a:extLst>
          </p:cNvPr>
          <p:cNvCxnSpPr>
            <a:cxnSpLocks/>
            <a:endCxn id="1042" idx="1"/>
          </p:cNvCxnSpPr>
          <p:nvPr/>
        </p:nvCxnSpPr>
        <p:spPr>
          <a:xfrm>
            <a:off x="14120731" y="7129135"/>
            <a:ext cx="5157096" cy="22441"/>
          </a:xfrm>
          <a:prstGeom prst="straightConnector1">
            <a:avLst/>
          </a:prstGeom>
          <a:noFill/>
          <a:ln w="53975" cap="flat">
            <a:solidFill>
              <a:schemeClr val="accent1">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9" name="Square">
            <a:extLst>
              <a:ext uri="{FF2B5EF4-FFF2-40B4-BE49-F238E27FC236}">
                <a16:creationId xmlns:a16="http://schemas.microsoft.com/office/drawing/2014/main" id="{DB74712E-65AD-D9BC-9659-E6043A24D5E2}"/>
              </a:ext>
            </a:extLst>
          </p:cNvPr>
          <p:cNvSpPr/>
          <p:nvPr/>
        </p:nvSpPr>
        <p:spPr>
          <a:xfrm>
            <a:off x="1632435" y="5413612"/>
            <a:ext cx="4868383" cy="3427665"/>
          </a:xfrm>
          <a:prstGeom prst="rect">
            <a:avLst/>
          </a:prstGeom>
          <a:ln w="63500">
            <a:solidFill>
              <a:srgbClr val="94B9BA">
                <a:alpha val="70000"/>
              </a:srgbClr>
            </a:solidFill>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 name="TextBox 39">
            <a:extLst>
              <a:ext uri="{FF2B5EF4-FFF2-40B4-BE49-F238E27FC236}">
                <a16:creationId xmlns:a16="http://schemas.microsoft.com/office/drawing/2014/main" id="{CDCF5745-5C79-BD0A-3187-A7AAA402009A}"/>
              </a:ext>
            </a:extLst>
          </p:cNvPr>
          <p:cNvSpPr txBox="1"/>
          <p:nvPr/>
        </p:nvSpPr>
        <p:spPr>
          <a:xfrm>
            <a:off x="10540122" y="5035581"/>
            <a:ext cx="3838418" cy="436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Azure Container Registry  </a:t>
            </a:r>
          </a:p>
        </p:txBody>
      </p:sp>
      <p:sp>
        <p:nvSpPr>
          <p:cNvPr id="41" name="TextBox 40">
            <a:extLst>
              <a:ext uri="{FF2B5EF4-FFF2-40B4-BE49-F238E27FC236}">
                <a16:creationId xmlns:a16="http://schemas.microsoft.com/office/drawing/2014/main" id="{01335520-FC04-356B-1A83-C7AF5ABAA600}"/>
              </a:ext>
            </a:extLst>
          </p:cNvPr>
          <p:cNvSpPr txBox="1"/>
          <p:nvPr/>
        </p:nvSpPr>
        <p:spPr>
          <a:xfrm>
            <a:off x="2850304" y="5035581"/>
            <a:ext cx="2836818" cy="373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Container Image</a:t>
            </a:r>
          </a:p>
        </p:txBody>
      </p:sp>
      <p:sp>
        <p:nvSpPr>
          <p:cNvPr id="42" name="TextBox 41">
            <a:extLst>
              <a:ext uri="{FF2B5EF4-FFF2-40B4-BE49-F238E27FC236}">
                <a16:creationId xmlns:a16="http://schemas.microsoft.com/office/drawing/2014/main" id="{C5E6CC3D-5C5D-DF18-34D1-EC4FEB218FD0}"/>
              </a:ext>
            </a:extLst>
          </p:cNvPr>
          <p:cNvSpPr txBox="1"/>
          <p:nvPr/>
        </p:nvSpPr>
        <p:spPr>
          <a:xfrm>
            <a:off x="19473181" y="5046638"/>
            <a:ext cx="2438400" cy="436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Azure Web app</a:t>
            </a:r>
          </a:p>
        </p:txBody>
      </p:sp>
      <p:sp>
        <p:nvSpPr>
          <p:cNvPr id="43" name="Square">
            <a:extLst>
              <a:ext uri="{FF2B5EF4-FFF2-40B4-BE49-F238E27FC236}">
                <a16:creationId xmlns:a16="http://schemas.microsoft.com/office/drawing/2014/main" id="{5BA23E5C-2803-20DF-060E-D579157EB6FB}"/>
              </a:ext>
            </a:extLst>
          </p:cNvPr>
          <p:cNvSpPr/>
          <p:nvPr/>
        </p:nvSpPr>
        <p:spPr>
          <a:xfrm>
            <a:off x="10107427" y="5446987"/>
            <a:ext cx="4868383" cy="3427665"/>
          </a:xfrm>
          <a:prstGeom prst="rect">
            <a:avLst/>
          </a:prstGeom>
          <a:ln w="63500">
            <a:solidFill>
              <a:srgbClr val="94B9BA">
                <a:alpha val="70000"/>
              </a:srgbClr>
            </a:solidFill>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4" name="Square">
            <a:extLst>
              <a:ext uri="{FF2B5EF4-FFF2-40B4-BE49-F238E27FC236}">
                <a16:creationId xmlns:a16="http://schemas.microsoft.com/office/drawing/2014/main" id="{B628D2EC-E9FA-3932-FE21-68F25CAB1A89}"/>
              </a:ext>
            </a:extLst>
          </p:cNvPr>
          <p:cNvSpPr/>
          <p:nvPr/>
        </p:nvSpPr>
        <p:spPr>
          <a:xfrm>
            <a:off x="18054328" y="5446986"/>
            <a:ext cx="4868383" cy="3427665"/>
          </a:xfrm>
          <a:prstGeom prst="rect">
            <a:avLst/>
          </a:prstGeom>
          <a:ln w="63500">
            <a:solidFill>
              <a:srgbClr val="94B9BA">
                <a:alpha val="70000"/>
              </a:srgbClr>
            </a:solidFill>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Tree>
    <p:extLst>
      <p:ext uri="{BB962C8B-B14F-4D97-AF65-F5344CB8AC3E}">
        <p14:creationId xmlns:p14="http://schemas.microsoft.com/office/powerpoint/2010/main" val="370443712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93B62C-FE93-7F45-A77A-2E3150724D05}"/>
              </a:ext>
            </a:extLst>
          </p:cNvPr>
          <p:cNvSpPr txBox="1"/>
          <p:nvPr/>
        </p:nvSpPr>
        <p:spPr>
          <a:xfrm>
            <a:off x="304800" y="432529"/>
            <a:ext cx="20767344" cy="9105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1" indent="0" algn="l" defTabSz="825500" rtl="0" eaLnBrk="1" fontAlgn="auto" latinLnBrk="0" hangingPunct="0">
              <a:lnSpc>
                <a:spcPts val="63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Making Enterprise-Ready </a:t>
            </a:r>
            <a:r>
              <a:rPr kumimoji="0" lang="en-US" sz="4400" b="0" i="0" u="none" strike="noStrike" kern="0" cap="none" spc="0" normalizeH="0" baseline="0" noProof="0" dirty="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GenAI</a:t>
            </a:r>
            <a:r>
              <a:rPr kumimoji="0" lang="en-US" sz="4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/ChatGPT for </a:t>
            </a:r>
            <a:r>
              <a:rPr lang="en-US" sz="4400" b="0" dirty="0">
                <a:solidFill>
                  <a:srgbClr val="FFFFFF"/>
                </a:solidFill>
                <a:latin typeface="Roboto" panose="02000000000000000000" pitchFamily="2" charset="0"/>
                <a:ea typeface="Roboto" panose="02000000000000000000" pitchFamily="2" charset="0"/>
                <a:cs typeface="Roboto" panose="02000000000000000000" pitchFamily="2" charset="0"/>
              </a:rPr>
              <a:t>data and metadata</a:t>
            </a:r>
            <a:r>
              <a:rPr kumimoji="0" lang="en-US" sz="4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content analysis </a:t>
            </a:r>
          </a:p>
        </p:txBody>
      </p:sp>
      <p:sp>
        <p:nvSpPr>
          <p:cNvPr id="8" name="Rounded Rectangle 51">
            <a:extLst>
              <a:ext uri="{FF2B5EF4-FFF2-40B4-BE49-F238E27FC236}">
                <a16:creationId xmlns:a16="http://schemas.microsoft.com/office/drawing/2014/main" id="{5C592338-F28A-7C8D-3DC1-E25FCA9223BF}"/>
              </a:ext>
            </a:extLst>
          </p:cNvPr>
          <p:cNvSpPr/>
          <p:nvPr/>
        </p:nvSpPr>
        <p:spPr>
          <a:xfrm>
            <a:off x="638629" y="1635991"/>
            <a:ext cx="23034171" cy="2157232"/>
          </a:xfrm>
          <a:prstGeom prst="roundRect">
            <a:avLst>
              <a:gd name="adj" fmla="val 10638"/>
            </a:avLst>
          </a:prstGeom>
          <a:noFill/>
          <a:ln w="254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6" name="Rectangle 15">
            <a:extLst>
              <a:ext uri="{FF2B5EF4-FFF2-40B4-BE49-F238E27FC236}">
                <a16:creationId xmlns:a16="http://schemas.microsoft.com/office/drawing/2014/main" id="{2691773C-137C-8E88-76DF-0A686793057C}"/>
              </a:ext>
            </a:extLst>
          </p:cNvPr>
          <p:cNvSpPr/>
          <p:nvPr/>
        </p:nvSpPr>
        <p:spPr>
          <a:xfrm>
            <a:off x="22710196" y="2012174"/>
            <a:ext cx="429204" cy="1287053"/>
          </a:xfrm>
          <a:prstGeom prst="rect">
            <a:avLst/>
          </a:prstGeom>
          <a:solidFill>
            <a:schemeClr val="accent4">
              <a:alpha val="71000"/>
            </a:schemeClr>
          </a:solidFill>
          <a:ln w="635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 name="Rectangle 16">
            <a:extLst>
              <a:ext uri="{FF2B5EF4-FFF2-40B4-BE49-F238E27FC236}">
                <a16:creationId xmlns:a16="http://schemas.microsoft.com/office/drawing/2014/main" id="{6F827F92-05CD-B661-9ECA-AA3A67FC6286}"/>
              </a:ext>
            </a:extLst>
          </p:cNvPr>
          <p:cNvSpPr/>
          <p:nvPr/>
        </p:nvSpPr>
        <p:spPr>
          <a:xfrm>
            <a:off x="971935" y="1982098"/>
            <a:ext cx="3935043" cy="1320525"/>
          </a:xfrm>
          <a:prstGeom prst="rect">
            <a:avLst/>
          </a:prstGeom>
          <a:solidFill>
            <a:schemeClr val="accent4">
              <a:alpha val="71000"/>
            </a:schemeClr>
          </a:solidFill>
          <a:ln w="635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1" name="Rectangle 20">
            <a:extLst>
              <a:ext uri="{FF2B5EF4-FFF2-40B4-BE49-F238E27FC236}">
                <a16:creationId xmlns:a16="http://schemas.microsoft.com/office/drawing/2014/main" id="{0FD974B7-A3F8-344E-E004-C11244EE0960}"/>
              </a:ext>
            </a:extLst>
          </p:cNvPr>
          <p:cNvSpPr/>
          <p:nvPr/>
        </p:nvSpPr>
        <p:spPr>
          <a:xfrm>
            <a:off x="5240280" y="1993215"/>
            <a:ext cx="17899120" cy="1320526"/>
          </a:xfrm>
          <a:prstGeom prst="rect">
            <a:avLst/>
          </a:prstGeom>
          <a:solidFill>
            <a:schemeClr val="accent4">
              <a:lumMod val="75000"/>
            </a:schemeClr>
          </a:solidFill>
          <a:ln w="635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33" name="TextBox 32">
            <a:extLst>
              <a:ext uri="{FF2B5EF4-FFF2-40B4-BE49-F238E27FC236}">
                <a16:creationId xmlns:a16="http://schemas.microsoft.com/office/drawing/2014/main" id="{9F8C3DF4-325E-2C4F-CD97-4A63854E4B93}"/>
              </a:ext>
            </a:extLst>
          </p:cNvPr>
          <p:cNvSpPr txBox="1"/>
          <p:nvPr/>
        </p:nvSpPr>
        <p:spPr>
          <a:xfrm>
            <a:off x="1402661" y="2375946"/>
            <a:ext cx="2800849"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ts val="33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Activity 2</a:t>
            </a:r>
          </a:p>
        </p:txBody>
      </p:sp>
      <p:sp>
        <p:nvSpPr>
          <p:cNvPr id="38" name="TextBox 37">
            <a:extLst>
              <a:ext uri="{FF2B5EF4-FFF2-40B4-BE49-F238E27FC236}">
                <a16:creationId xmlns:a16="http://schemas.microsoft.com/office/drawing/2014/main" id="{FD85B6C0-C897-683D-3F19-DA04A96E8B20}"/>
              </a:ext>
            </a:extLst>
          </p:cNvPr>
          <p:cNvSpPr txBox="1"/>
          <p:nvPr/>
        </p:nvSpPr>
        <p:spPr>
          <a:xfrm>
            <a:off x="5341254" y="2133640"/>
            <a:ext cx="17239345" cy="10936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I wish to have the capability to apply the same process to multiple datasets and metadata sources. Add the data storage to the flow    </a:t>
            </a:r>
          </a:p>
        </p:txBody>
      </p:sp>
      <p:grpSp>
        <p:nvGrpSpPr>
          <p:cNvPr id="4" name="Group 3">
            <a:extLst>
              <a:ext uri="{FF2B5EF4-FFF2-40B4-BE49-F238E27FC236}">
                <a16:creationId xmlns:a16="http://schemas.microsoft.com/office/drawing/2014/main" id="{7574131D-5945-96C3-30DE-BBCA9FEFE8E4}"/>
              </a:ext>
            </a:extLst>
          </p:cNvPr>
          <p:cNvGrpSpPr/>
          <p:nvPr/>
        </p:nvGrpSpPr>
        <p:grpSpPr>
          <a:xfrm>
            <a:off x="3674707" y="5591879"/>
            <a:ext cx="3600000" cy="2880000"/>
            <a:chOff x="1427888" y="4015460"/>
            <a:chExt cx="2355832" cy="2713384"/>
          </a:xfrm>
        </p:grpSpPr>
        <p:sp>
          <p:nvSpPr>
            <p:cNvPr id="6" name="Freeform 5">
              <a:extLst>
                <a:ext uri="{FF2B5EF4-FFF2-40B4-BE49-F238E27FC236}">
                  <a16:creationId xmlns:a16="http://schemas.microsoft.com/office/drawing/2014/main" id="{D13A996A-9EDB-6538-CF11-7D46BB5B978E}"/>
                </a:ext>
              </a:extLst>
            </p:cNvPr>
            <p:cNvSpPr>
              <a:spLocks/>
            </p:cNvSpPr>
            <p:nvPr/>
          </p:nvSpPr>
          <p:spPr bwMode="auto">
            <a:xfrm>
              <a:off x="1427888" y="4015460"/>
              <a:ext cx="2355832" cy="2713384"/>
            </a:xfrm>
            <a:custGeom>
              <a:avLst/>
              <a:gdLst>
                <a:gd name="T0" fmla="*/ 0 w 705"/>
                <a:gd name="T1" fmla="*/ 203 h 812"/>
                <a:gd name="T2" fmla="*/ 352 w 705"/>
                <a:gd name="T3" fmla="*/ 0 h 812"/>
                <a:gd name="T4" fmla="*/ 705 w 705"/>
                <a:gd name="T5" fmla="*/ 203 h 812"/>
                <a:gd name="T6" fmla="*/ 705 w 705"/>
                <a:gd name="T7" fmla="*/ 609 h 812"/>
                <a:gd name="T8" fmla="*/ 352 w 705"/>
                <a:gd name="T9" fmla="*/ 812 h 812"/>
                <a:gd name="T10" fmla="*/ 0 w 705"/>
                <a:gd name="T11" fmla="*/ 609 h 812"/>
                <a:gd name="T12" fmla="*/ 0 w 705"/>
                <a:gd name="T13" fmla="*/ 203 h 812"/>
              </a:gdLst>
              <a:ahLst/>
              <a:cxnLst>
                <a:cxn ang="0">
                  <a:pos x="T0" y="T1"/>
                </a:cxn>
                <a:cxn ang="0">
                  <a:pos x="T2" y="T3"/>
                </a:cxn>
                <a:cxn ang="0">
                  <a:pos x="T4" y="T5"/>
                </a:cxn>
                <a:cxn ang="0">
                  <a:pos x="T6" y="T7"/>
                </a:cxn>
                <a:cxn ang="0">
                  <a:pos x="T8" y="T9"/>
                </a:cxn>
                <a:cxn ang="0">
                  <a:pos x="T10" y="T11"/>
                </a:cxn>
                <a:cxn ang="0">
                  <a:pos x="T12" y="T13"/>
                </a:cxn>
              </a:cxnLst>
              <a:rect l="0" t="0" r="r" b="b"/>
              <a:pathLst>
                <a:path w="705" h="812">
                  <a:moveTo>
                    <a:pt x="0" y="203"/>
                  </a:moveTo>
                  <a:lnTo>
                    <a:pt x="352" y="0"/>
                  </a:lnTo>
                  <a:lnTo>
                    <a:pt x="705" y="203"/>
                  </a:lnTo>
                  <a:lnTo>
                    <a:pt x="705" y="609"/>
                  </a:lnTo>
                  <a:lnTo>
                    <a:pt x="352" y="812"/>
                  </a:lnTo>
                  <a:lnTo>
                    <a:pt x="0" y="609"/>
                  </a:lnTo>
                  <a:lnTo>
                    <a:pt x="0" y="203"/>
                  </a:lnTo>
                  <a:close/>
                </a:path>
              </a:pathLst>
            </a:custGeom>
            <a:noFill/>
            <a:ln w="25400" cap="flat">
              <a:solidFill>
                <a:schemeClr val="accent2"/>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ctr" defTabSz="2437974" rtl="0" eaLnBrk="1" fontAlgn="auto" latinLnBrk="0" hangingPunct="0">
                <a:lnSpc>
                  <a:spcPct val="100000"/>
                </a:lnSpc>
                <a:spcBef>
                  <a:spcPts val="0"/>
                </a:spcBef>
                <a:spcAft>
                  <a:spcPts val="0"/>
                </a:spcAft>
                <a:buClrTx/>
                <a:buSzTx/>
                <a:buFontTx/>
                <a:buNone/>
                <a:tabLst/>
                <a:defRPr/>
              </a:pPr>
              <a:endParaRPr kumimoji="0" lang="en-IN" sz="4800" b="1" i="0" u="none" strike="noStrike" kern="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7" name="Freeform 7">
              <a:extLst>
                <a:ext uri="{FF2B5EF4-FFF2-40B4-BE49-F238E27FC236}">
                  <a16:creationId xmlns:a16="http://schemas.microsoft.com/office/drawing/2014/main" id="{9B4FADE9-D46A-918A-FFE8-5E82D4028242}"/>
                </a:ext>
              </a:extLst>
            </p:cNvPr>
            <p:cNvSpPr>
              <a:spLocks/>
            </p:cNvSpPr>
            <p:nvPr/>
          </p:nvSpPr>
          <p:spPr bwMode="auto">
            <a:xfrm>
              <a:off x="1427888" y="4693808"/>
              <a:ext cx="2355832" cy="678348"/>
            </a:xfrm>
            <a:custGeom>
              <a:avLst/>
              <a:gdLst>
                <a:gd name="T0" fmla="*/ 705 w 705"/>
                <a:gd name="T1" fmla="*/ 0 h 203"/>
                <a:gd name="T2" fmla="*/ 352 w 705"/>
                <a:gd name="T3" fmla="*/ 203 h 203"/>
                <a:gd name="T4" fmla="*/ 0 w 705"/>
                <a:gd name="T5" fmla="*/ 0 h 203"/>
              </a:gdLst>
              <a:ahLst/>
              <a:cxnLst>
                <a:cxn ang="0">
                  <a:pos x="T0" y="T1"/>
                </a:cxn>
                <a:cxn ang="0">
                  <a:pos x="T2" y="T3"/>
                </a:cxn>
                <a:cxn ang="0">
                  <a:pos x="T4" y="T5"/>
                </a:cxn>
              </a:cxnLst>
              <a:rect l="0" t="0" r="r" b="b"/>
              <a:pathLst>
                <a:path w="705" h="203">
                  <a:moveTo>
                    <a:pt x="705" y="0"/>
                  </a:moveTo>
                  <a:lnTo>
                    <a:pt x="352" y="203"/>
                  </a:lnTo>
                  <a:lnTo>
                    <a:pt x="0" y="0"/>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ctr" defTabSz="2437974" rtl="0" eaLnBrk="1" fontAlgn="auto" latinLnBrk="0" hangingPunct="0">
                <a:lnSpc>
                  <a:spcPct val="100000"/>
                </a:lnSpc>
                <a:spcBef>
                  <a:spcPts val="0"/>
                </a:spcBef>
                <a:spcAft>
                  <a:spcPts val="0"/>
                </a:spcAft>
                <a:buClrTx/>
                <a:buSzTx/>
                <a:buFontTx/>
                <a:buNone/>
                <a:tabLst/>
                <a:defRPr/>
              </a:pPr>
              <a:endParaRPr kumimoji="0" lang="en-IN" sz="4800" b="1" i="0" u="none" strike="noStrike" kern="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9" name="Line 8">
              <a:extLst>
                <a:ext uri="{FF2B5EF4-FFF2-40B4-BE49-F238E27FC236}">
                  <a16:creationId xmlns:a16="http://schemas.microsoft.com/office/drawing/2014/main" id="{164C4380-A7FB-6537-8008-8413463CFEBA}"/>
                </a:ext>
              </a:extLst>
            </p:cNvPr>
            <p:cNvSpPr>
              <a:spLocks noChangeShapeType="1"/>
            </p:cNvSpPr>
            <p:nvPr/>
          </p:nvSpPr>
          <p:spPr bwMode="auto">
            <a:xfrm>
              <a:off x="2604132" y="5372152"/>
              <a:ext cx="0" cy="1356692"/>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182880" tIns="91440" rIns="182880" bIns="91440" numCol="1" anchor="t" anchorCtr="0" compatLnSpc="1">
              <a:prstTxWarp prst="textNoShape">
                <a:avLst/>
              </a:prstTxWarp>
            </a:bodyPr>
            <a:lstStyle/>
            <a:p>
              <a:pPr marL="0" marR="0" lvl="0" indent="0" algn="ctr" defTabSz="2437974" rtl="0" eaLnBrk="1" fontAlgn="auto" latinLnBrk="0" hangingPunct="0">
                <a:lnSpc>
                  <a:spcPct val="100000"/>
                </a:lnSpc>
                <a:spcBef>
                  <a:spcPts val="0"/>
                </a:spcBef>
                <a:spcAft>
                  <a:spcPts val="0"/>
                </a:spcAft>
                <a:buClrTx/>
                <a:buSzTx/>
                <a:buFontTx/>
                <a:buNone/>
                <a:tabLst/>
                <a:defRPr/>
              </a:pPr>
              <a:endParaRPr kumimoji="0" lang="en-IN" sz="4800" b="1" i="0" u="none" strike="noStrike" kern="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grpSp>
      <p:cxnSp>
        <p:nvCxnSpPr>
          <p:cNvPr id="11" name="Straight Arrow Connector 10">
            <a:extLst>
              <a:ext uri="{FF2B5EF4-FFF2-40B4-BE49-F238E27FC236}">
                <a16:creationId xmlns:a16="http://schemas.microsoft.com/office/drawing/2014/main" id="{AA359C5C-A48F-3902-FD4B-95C3CD4C87EF}"/>
              </a:ext>
            </a:extLst>
          </p:cNvPr>
          <p:cNvCxnSpPr>
            <a:cxnSpLocks/>
          </p:cNvCxnSpPr>
          <p:nvPr/>
        </p:nvCxnSpPr>
        <p:spPr>
          <a:xfrm>
            <a:off x="7937319" y="7151576"/>
            <a:ext cx="4167375" cy="0"/>
          </a:xfrm>
          <a:prstGeom prst="straightConnector1">
            <a:avLst/>
          </a:prstGeom>
          <a:noFill/>
          <a:ln w="53975" cap="flat">
            <a:solidFill>
              <a:schemeClr val="accent1">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7A1768DB-EFB3-CE4C-D1CA-30468485F821}"/>
              </a:ext>
            </a:extLst>
          </p:cNvPr>
          <p:cNvCxnSpPr>
            <a:cxnSpLocks/>
          </p:cNvCxnSpPr>
          <p:nvPr/>
        </p:nvCxnSpPr>
        <p:spPr>
          <a:xfrm flipH="1">
            <a:off x="4290654" y="8376343"/>
            <a:ext cx="809099" cy="1023270"/>
          </a:xfrm>
          <a:prstGeom prst="straightConnector1">
            <a:avLst/>
          </a:prstGeom>
          <a:noFill/>
          <a:ln w="53975" cap="flat">
            <a:solidFill>
              <a:schemeClr val="accent1">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31FBE27B-72AE-98E1-F9C0-9CDEBE74C5B2}"/>
              </a:ext>
            </a:extLst>
          </p:cNvPr>
          <p:cNvCxnSpPr>
            <a:cxnSpLocks/>
          </p:cNvCxnSpPr>
          <p:nvPr/>
        </p:nvCxnSpPr>
        <p:spPr>
          <a:xfrm>
            <a:off x="5836747" y="8346095"/>
            <a:ext cx="728358" cy="1188349"/>
          </a:xfrm>
          <a:prstGeom prst="straightConnector1">
            <a:avLst/>
          </a:prstGeom>
          <a:noFill/>
          <a:ln w="53975" cap="flat">
            <a:solidFill>
              <a:schemeClr val="accent1">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46324D2B-2E7E-4E31-D883-3FB9672ADCCE}"/>
              </a:ext>
            </a:extLst>
          </p:cNvPr>
          <p:cNvSpPr txBox="1"/>
          <p:nvPr/>
        </p:nvSpPr>
        <p:spPr>
          <a:xfrm>
            <a:off x="4790548" y="5875243"/>
            <a:ext cx="1452882" cy="873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Web app </a:t>
            </a:r>
          </a:p>
        </p:txBody>
      </p:sp>
      <p:sp>
        <p:nvSpPr>
          <p:cNvPr id="22" name="TextBox 21">
            <a:extLst>
              <a:ext uri="{FF2B5EF4-FFF2-40B4-BE49-F238E27FC236}">
                <a16:creationId xmlns:a16="http://schemas.microsoft.com/office/drawing/2014/main" id="{E761B579-5616-82E0-AFDB-3BD7B570010D}"/>
              </a:ext>
            </a:extLst>
          </p:cNvPr>
          <p:cNvSpPr txBox="1"/>
          <p:nvPr/>
        </p:nvSpPr>
        <p:spPr>
          <a:xfrm>
            <a:off x="3791274" y="7009868"/>
            <a:ext cx="1338540" cy="10936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Guardrails</a:t>
            </a:r>
          </a:p>
          <a:p>
            <a:pPr marL="0" marR="0" lvl="0" indent="0" algn="l" defTabSz="825500" rtl="0" eaLnBrk="1" fontAlgn="auto" latinLnBrk="0" hangingPunct="0">
              <a:lnSpc>
                <a:spcPts val="24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23" name="TextBox 22">
            <a:extLst>
              <a:ext uri="{FF2B5EF4-FFF2-40B4-BE49-F238E27FC236}">
                <a16:creationId xmlns:a16="http://schemas.microsoft.com/office/drawing/2014/main" id="{F4B712D2-4017-B790-E68F-175A08B05439}"/>
              </a:ext>
            </a:extLst>
          </p:cNvPr>
          <p:cNvSpPr txBox="1"/>
          <p:nvPr/>
        </p:nvSpPr>
        <p:spPr>
          <a:xfrm>
            <a:off x="5485800" y="6913249"/>
            <a:ext cx="1802555" cy="10936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Prompt Customization</a:t>
            </a:r>
          </a:p>
        </p:txBody>
      </p:sp>
      <p:sp>
        <p:nvSpPr>
          <p:cNvPr id="30" name="TextBox 29">
            <a:extLst>
              <a:ext uri="{FF2B5EF4-FFF2-40B4-BE49-F238E27FC236}">
                <a16:creationId xmlns:a16="http://schemas.microsoft.com/office/drawing/2014/main" id="{52B17603-7E74-90B0-FFEE-6B5F09DAD000}"/>
              </a:ext>
            </a:extLst>
          </p:cNvPr>
          <p:cNvSpPr txBox="1"/>
          <p:nvPr/>
        </p:nvSpPr>
        <p:spPr>
          <a:xfrm>
            <a:off x="3255969" y="9370700"/>
            <a:ext cx="1452882" cy="8732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31" name="TextBox 30">
            <a:extLst>
              <a:ext uri="{FF2B5EF4-FFF2-40B4-BE49-F238E27FC236}">
                <a16:creationId xmlns:a16="http://schemas.microsoft.com/office/drawing/2014/main" id="{3281D9CE-33A6-8BDA-5DB6-0ACA72514EC6}"/>
              </a:ext>
            </a:extLst>
          </p:cNvPr>
          <p:cNvSpPr txBox="1"/>
          <p:nvPr/>
        </p:nvSpPr>
        <p:spPr>
          <a:xfrm>
            <a:off x="2730947" y="9808622"/>
            <a:ext cx="2192977" cy="469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Azure OpenAI API</a:t>
            </a:r>
          </a:p>
        </p:txBody>
      </p:sp>
      <p:pic>
        <p:nvPicPr>
          <p:cNvPr id="32" name="Picture 2" descr="Large Language Models (LLMs) | TWIML">
            <a:extLst>
              <a:ext uri="{FF2B5EF4-FFF2-40B4-BE49-F238E27FC236}">
                <a16:creationId xmlns:a16="http://schemas.microsoft.com/office/drawing/2014/main" id="{21F16B84-3EE6-AE58-CAA2-9E965953C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084" y="9513555"/>
            <a:ext cx="3427665" cy="34276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nai&quot; Icon - Download for free – Iconduck">
            <a:extLst>
              <a:ext uri="{FF2B5EF4-FFF2-40B4-BE49-F238E27FC236}">
                <a16:creationId xmlns:a16="http://schemas.microsoft.com/office/drawing/2014/main" id="{728272FC-AB04-E74E-3B8B-0C22E522AA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947" y="10214619"/>
            <a:ext cx="1977904" cy="2004347"/>
          </a:xfrm>
          <a:prstGeom prst="rect">
            <a:avLst/>
          </a:prstGeom>
          <a:gradFill>
            <a:gsLst>
              <a:gs pos="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4" name="TextBox 33">
            <a:extLst>
              <a:ext uri="{FF2B5EF4-FFF2-40B4-BE49-F238E27FC236}">
                <a16:creationId xmlns:a16="http://schemas.microsoft.com/office/drawing/2014/main" id="{72606246-90C1-BEFB-E1FB-4FD5F8D7204F}"/>
              </a:ext>
            </a:extLst>
          </p:cNvPr>
          <p:cNvSpPr txBox="1"/>
          <p:nvPr/>
        </p:nvSpPr>
        <p:spPr>
          <a:xfrm>
            <a:off x="5532543" y="9903133"/>
            <a:ext cx="2927870" cy="2857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Other LLMs Endpoints  </a:t>
            </a:r>
          </a:p>
        </p:txBody>
      </p:sp>
      <p:pic>
        <p:nvPicPr>
          <p:cNvPr id="1038" name="Picture 14" descr="Pricing - Container Registry | Microsoft Azure">
            <a:extLst>
              <a:ext uri="{FF2B5EF4-FFF2-40B4-BE49-F238E27FC236}">
                <a16:creationId xmlns:a16="http://schemas.microsoft.com/office/drawing/2014/main" id="{8CA8C2DE-07FE-8DF4-B67B-EADB0A162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5201" y="5655554"/>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zure App Service - Visual Studio Marketplace">
            <a:extLst>
              <a:ext uri="{FF2B5EF4-FFF2-40B4-BE49-F238E27FC236}">
                <a16:creationId xmlns:a16="http://schemas.microsoft.com/office/drawing/2014/main" id="{EB63266D-B657-D18C-173F-44D61606A8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71197" y="5932376"/>
            <a:ext cx="2438400" cy="24384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AAD2835E-58D6-4D90-1C46-61AA98897DE7}"/>
              </a:ext>
            </a:extLst>
          </p:cNvPr>
          <p:cNvCxnSpPr>
            <a:cxnSpLocks/>
            <a:endCxn id="1042" idx="1"/>
          </p:cNvCxnSpPr>
          <p:nvPr/>
        </p:nvCxnSpPr>
        <p:spPr>
          <a:xfrm>
            <a:off x="15514101" y="7129135"/>
            <a:ext cx="5157096" cy="22441"/>
          </a:xfrm>
          <a:prstGeom prst="straightConnector1">
            <a:avLst/>
          </a:prstGeom>
          <a:noFill/>
          <a:ln w="53975" cap="flat">
            <a:solidFill>
              <a:schemeClr val="accent1">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9" name="Square">
            <a:extLst>
              <a:ext uri="{FF2B5EF4-FFF2-40B4-BE49-F238E27FC236}">
                <a16:creationId xmlns:a16="http://schemas.microsoft.com/office/drawing/2014/main" id="{DB74712E-65AD-D9BC-9659-E6043A24D5E2}"/>
              </a:ext>
            </a:extLst>
          </p:cNvPr>
          <p:cNvSpPr/>
          <p:nvPr/>
        </p:nvSpPr>
        <p:spPr>
          <a:xfrm>
            <a:off x="3025805" y="5413612"/>
            <a:ext cx="4868383" cy="3427665"/>
          </a:xfrm>
          <a:prstGeom prst="rect">
            <a:avLst/>
          </a:prstGeom>
          <a:ln w="63500">
            <a:solidFill>
              <a:srgbClr val="94B9BA">
                <a:alpha val="70000"/>
              </a:srgbClr>
            </a:solidFill>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 name="TextBox 39">
            <a:extLst>
              <a:ext uri="{FF2B5EF4-FFF2-40B4-BE49-F238E27FC236}">
                <a16:creationId xmlns:a16="http://schemas.microsoft.com/office/drawing/2014/main" id="{CDCF5745-5C79-BD0A-3187-A7AAA402009A}"/>
              </a:ext>
            </a:extLst>
          </p:cNvPr>
          <p:cNvSpPr txBox="1"/>
          <p:nvPr/>
        </p:nvSpPr>
        <p:spPr>
          <a:xfrm>
            <a:off x="11933492" y="5035581"/>
            <a:ext cx="3838418" cy="436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Azure Container Registry  </a:t>
            </a:r>
          </a:p>
        </p:txBody>
      </p:sp>
      <p:sp>
        <p:nvSpPr>
          <p:cNvPr id="41" name="TextBox 40">
            <a:extLst>
              <a:ext uri="{FF2B5EF4-FFF2-40B4-BE49-F238E27FC236}">
                <a16:creationId xmlns:a16="http://schemas.microsoft.com/office/drawing/2014/main" id="{01335520-FC04-356B-1A83-C7AF5ABAA600}"/>
              </a:ext>
            </a:extLst>
          </p:cNvPr>
          <p:cNvSpPr txBox="1"/>
          <p:nvPr/>
        </p:nvSpPr>
        <p:spPr>
          <a:xfrm>
            <a:off x="4243674" y="5035581"/>
            <a:ext cx="2836818" cy="373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Container Image</a:t>
            </a:r>
          </a:p>
        </p:txBody>
      </p:sp>
      <p:sp>
        <p:nvSpPr>
          <p:cNvPr id="42" name="TextBox 41">
            <a:extLst>
              <a:ext uri="{FF2B5EF4-FFF2-40B4-BE49-F238E27FC236}">
                <a16:creationId xmlns:a16="http://schemas.microsoft.com/office/drawing/2014/main" id="{C5E6CC3D-5C5D-DF18-34D1-EC4FEB218FD0}"/>
              </a:ext>
            </a:extLst>
          </p:cNvPr>
          <p:cNvSpPr txBox="1"/>
          <p:nvPr/>
        </p:nvSpPr>
        <p:spPr>
          <a:xfrm>
            <a:off x="20866551" y="5046638"/>
            <a:ext cx="2438400" cy="4366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Azure Web app</a:t>
            </a:r>
          </a:p>
        </p:txBody>
      </p:sp>
      <p:sp>
        <p:nvSpPr>
          <p:cNvPr id="43" name="Square">
            <a:extLst>
              <a:ext uri="{FF2B5EF4-FFF2-40B4-BE49-F238E27FC236}">
                <a16:creationId xmlns:a16="http://schemas.microsoft.com/office/drawing/2014/main" id="{5BA23E5C-2803-20DF-060E-D579157EB6FB}"/>
              </a:ext>
            </a:extLst>
          </p:cNvPr>
          <p:cNvSpPr/>
          <p:nvPr/>
        </p:nvSpPr>
        <p:spPr>
          <a:xfrm>
            <a:off x="11500797" y="5446987"/>
            <a:ext cx="4868383" cy="3427665"/>
          </a:xfrm>
          <a:prstGeom prst="rect">
            <a:avLst/>
          </a:prstGeom>
          <a:ln w="63500">
            <a:solidFill>
              <a:srgbClr val="94B9BA">
                <a:alpha val="70000"/>
              </a:srgbClr>
            </a:solidFill>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4" name="Square">
            <a:extLst>
              <a:ext uri="{FF2B5EF4-FFF2-40B4-BE49-F238E27FC236}">
                <a16:creationId xmlns:a16="http://schemas.microsoft.com/office/drawing/2014/main" id="{B628D2EC-E9FA-3932-FE21-68F25CAB1A89}"/>
              </a:ext>
            </a:extLst>
          </p:cNvPr>
          <p:cNvSpPr/>
          <p:nvPr/>
        </p:nvSpPr>
        <p:spPr>
          <a:xfrm>
            <a:off x="19447698" y="5446986"/>
            <a:ext cx="4868383" cy="3427665"/>
          </a:xfrm>
          <a:prstGeom prst="rect">
            <a:avLst/>
          </a:prstGeom>
          <a:ln w="63500">
            <a:solidFill>
              <a:srgbClr val="94B9BA">
                <a:alpha val="70000"/>
              </a:srgbClr>
            </a:solidFill>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cxnSp>
        <p:nvCxnSpPr>
          <p:cNvPr id="10" name="Straight Arrow Connector 9">
            <a:extLst>
              <a:ext uri="{FF2B5EF4-FFF2-40B4-BE49-F238E27FC236}">
                <a16:creationId xmlns:a16="http://schemas.microsoft.com/office/drawing/2014/main" id="{95CBF7FC-2D8C-A061-036B-76217F48A191}"/>
              </a:ext>
            </a:extLst>
          </p:cNvPr>
          <p:cNvCxnSpPr>
            <a:cxnSpLocks/>
            <a:stCxn id="39" idx="1"/>
          </p:cNvCxnSpPr>
          <p:nvPr/>
        </p:nvCxnSpPr>
        <p:spPr>
          <a:xfrm flipH="1">
            <a:off x="2299767" y="7127445"/>
            <a:ext cx="726038" cy="12910"/>
          </a:xfrm>
          <a:prstGeom prst="straightConnector1">
            <a:avLst/>
          </a:prstGeom>
          <a:noFill/>
          <a:ln w="53975" cap="flat">
            <a:solidFill>
              <a:schemeClr val="accent1">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050" name="Picture 2" descr="Cloud data ">
            <a:extLst>
              <a:ext uri="{FF2B5EF4-FFF2-40B4-BE49-F238E27FC236}">
                <a16:creationId xmlns:a16="http://schemas.microsoft.com/office/drawing/2014/main" id="{D8D9D747-564F-EE1A-FA12-5CE1B9C466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202" y="6260818"/>
            <a:ext cx="1800000" cy="1800000"/>
          </a:xfrm>
          <a:prstGeom prst="rect">
            <a:avLst/>
          </a:prstGeom>
          <a:gradFill>
            <a:gsLst>
              <a:gs pos="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9" name="TextBox 18">
            <a:extLst>
              <a:ext uri="{FF2B5EF4-FFF2-40B4-BE49-F238E27FC236}">
                <a16:creationId xmlns:a16="http://schemas.microsoft.com/office/drawing/2014/main" id="{90A7BFD4-EF7D-36FE-72FC-1F1E05BD2C98}"/>
              </a:ext>
            </a:extLst>
          </p:cNvPr>
          <p:cNvSpPr txBox="1"/>
          <p:nvPr/>
        </p:nvSpPr>
        <p:spPr>
          <a:xfrm>
            <a:off x="518047" y="5770218"/>
            <a:ext cx="1829040" cy="373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ts val="24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Data Source </a:t>
            </a:r>
          </a:p>
        </p:txBody>
      </p:sp>
    </p:spTree>
    <p:extLst>
      <p:ext uri="{BB962C8B-B14F-4D97-AF65-F5344CB8AC3E}">
        <p14:creationId xmlns:p14="http://schemas.microsoft.com/office/powerpoint/2010/main" val="41569773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93B62C-FE93-7F45-A77A-2E3150724D05}"/>
              </a:ext>
            </a:extLst>
          </p:cNvPr>
          <p:cNvSpPr txBox="1"/>
          <p:nvPr/>
        </p:nvSpPr>
        <p:spPr>
          <a:xfrm>
            <a:off x="304800" y="432529"/>
            <a:ext cx="20767344" cy="9105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1" indent="0" algn="l" defTabSz="825500" rtl="0" eaLnBrk="1" fontAlgn="auto" latinLnBrk="0" hangingPunct="0">
              <a:lnSpc>
                <a:spcPts val="63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Dynamic knowledge base required: Retrieval Augmented Generation System   </a:t>
            </a:r>
          </a:p>
        </p:txBody>
      </p:sp>
      <p:sp>
        <p:nvSpPr>
          <p:cNvPr id="8" name="Rounded Rectangle 51">
            <a:extLst>
              <a:ext uri="{FF2B5EF4-FFF2-40B4-BE49-F238E27FC236}">
                <a16:creationId xmlns:a16="http://schemas.microsoft.com/office/drawing/2014/main" id="{5C592338-F28A-7C8D-3DC1-E25FCA9223BF}"/>
              </a:ext>
            </a:extLst>
          </p:cNvPr>
          <p:cNvSpPr/>
          <p:nvPr/>
        </p:nvSpPr>
        <p:spPr>
          <a:xfrm>
            <a:off x="638629" y="1463466"/>
            <a:ext cx="23034171" cy="2157232"/>
          </a:xfrm>
          <a:prstGeom prst="roundRect">
            <a:avLst>
              <a:gd name="adj" fmla="val 10638"/>
            </a:avLst>
          </a:prstGeom>
          <a:noFill/>
          <a:ln w="254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6" name="Rectangle 15">
            <a:extLst>
              <a:ext uri="{FF2B5EF4-FFF2-40B4-BE49-F238E27FC236}">
                <a16:creationId xmlns:a16="http://schemas.microsoft.com/office/drawing/2014/main" id="{2691773C-137C-8E88-76DF-0A686793057C}"/>
              </a:ext>
            </a:extLst>
          </p:cNvPr>
          <p:cNvSpPr/>
          <p:nvPr/>
        </p:nvSpPr>
        <p:spPr>
          <a:xfrm>
            <a:off x="22710196" y="1839649"/>
            <a:ext cx="429204" cy="1287053"/>
          </a:xfrm>
          <a:prstGeom prst="rect">
            <a:avLst/>
          </a:prstGeom>
          <a:solidFill>
            <a:schemeClr val="accent4">
              <a:alpha val="71000"/>
            </a:schemeClr>
          </a:solidFill>
          <a:ln w="635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 name="Rectangle 16">
            <a:extLst>
              <a:ext uri="{FF2B5EF4-FFF2-40B4-BE49-F238E27FC236}">
                <a16:creationId xmlns:a16="http://schemas.microsoft.com/office/drawing/2014/main" id="{6F827F92-05CD-B661-9ECA-AA3A67FC6286}"/>
              </a:ext>
            </a:extLst>
          </p:cNvPr>
          <p:cNvSpPr/>
          <p:nvPr/>
        </p:nvSpPr>
        <p:spPr>
          <a:xfrm>
            <a:off x="971935" y="1809573"/>
            <a:ext cx="3935043" cy="1320525"/>
          </a:xfrm>
          <a:prstGeom prst="rect">
            <a:avLst/>
          </a:prstGeom>
          <a:solidFill>
            <a:schemeClr val="accent4">
              <a:alpha val="71000"/>
            </a:schemeClr>
          </a:solidFill>
          <a:ln w="635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1" name="Rectangle 20">
            <a:extLst>
              <a:ext uri="{FF2B5EF4-FFF2-40B4-BE49-F238E27FC236}">
                <a16:creationId xmlns:a16="http://schemas.microsoft.com/office/drawing/2014/main" id="{0FD974B7-A3F8-344E-E004-C11244EE0960}"/>
              </a:ext>
            </a:extLst>
          </p:cNvPr>
          <p:cNvSpPr/>
          <p:nvPr/>
        </p:nvSpPr>
        <p:spPr>
          <a:xfrm>
            <a:off x="5240280" y="1820690"/>
            <a:ext cx="17899120" cy="1320526"/>
          </a:xfrm>
          <a:prstGeom prst="rect">
            <a:avLst/>
          </a:prstGeom>
          <a:solidFill>
            <a:schemeClr val="accent4">
              <a:lumMod val="75000"/>
            </a:schemeClr>
          </a:solidFill>
          <a:ln w="635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33" name="TextBox 32">
            <a:extLst>
              <a:ext uri="{FF2B5EF4-FFF2-40B4-BE49-F238E27FC236}">
                <a16:creationId xmlns:a16="http://schemas.microsoft.com/office/drawing/2014/main" id="{9F8C3DF4-325E-2C4F-CD97-4A63854E4B93}"/>
              </a:ext>
            </a:extLst>
          </p:cNvPr>
          <p:cNvSpPr txBox="1"/>
          <p:nvPr/>
        </p:nvSpPr>
        <p:spPr>
          <a:xfrm>
            <a:off x="1402661" y="2203421"/>
            <a:ext cx="2800849" cy="5257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ts val="33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Objective 2</a:t>
            </a:r>
          </a:p>
        </p:txBody>
      </p:sp>
      <p:sp>
        <p:nvSpPr>
          <p:cNvPr id="38" name="TextBox 37">
            <a:extLst>
              <a:ext uri="{FF2B5EF4-FFF2-40B4-BE49-F238E27FC236}">
                <a16:creationId xmlns:a16="http://schemas.microsoft.com/office/drawing/2014/main" id="{FD85B6C0-C897-683D-3F19-DA04A96E8B20}"/>
              </a:ext>
            </a:extLst>
          </p:cNvPr>
          <p:cNvSpPr txBox="1"/>
          <p:nvPr/>
        </p:nvSpPr>
        <p:spPr>
          <a:xfrm>
            <a:off x="5341254" y="1961115"/>
            <a:ext cx="17239345" cy="10936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l" defTabSz="825500" rtl="0" eaLnBrk="1" fontAlgn="auto" latinLnBrk="0" hangingPunct="0">
              <a:lnSpc>
                <a:spcPct val="15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As a dataManager, I need a solution that allows me to analyze multiple datasets their multiple metadata stores in parallel, So that I can efficiently compare information, even when dealing with large context beyond </a:t>
            </a:r>
            <a:r>
              <a:rPr kumimoji="0" lang="en-US" sz="2000" b="0" i="0" u="none" strike="noStrike" kern="0" cap="none" spc="0" normalizeH="0" baseline="0" noProof="0" dirty="0" err="1">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GenAI’s</a:t>
            </a:r>
            <a:r>
              <a:rPr kumimoji="0" lang="en-US" sz="2000" b="0" i="0" u="none" strike="noStrike" kern="0" cap="none" spc="0" normalizeH="0" baseline="0" noProof="0" dirty="0">
                <a:ln>
                  <a:noFill/>
                </a:ln>
                <a:solidFill>
                  <a:srgbClr val="E2E2E2"/>
                </a:solidFill>
                <a:effectLst/>
                <a:uLnTx/>
                <a:uFillTx/>
                <a:latin typeface="Roboto" panose="02000000000000000000" pitchFamily="2" charset="0"/>
                <a:ea typeface="Roboto" panose="02000000000000000000" pitchFamily="2" charset="0"/>
                <a:cs typeface="Roboto" panose="02000000000000000000" pitchFamily="2" charset="0"/>
                <a:sym typeface="Helvetica Neue"/>
              </a:rPr>
              <a:t> context capabilities.</a:t>
            </a:r>
          </a:p>
        </p:txBody>
      </p:sp>
      <p:pic>
        <p:nvPicPr>
          <p:cNvPr id="4" name="Picture 3">
            <a:extLst>
              <a:ext uri="{FF2B5EF4-FFF2-40B4-BE49-F238E27FC236}">
                <a16:creationId xmlns:a16="http://schemas.microsoft.com/office/drawing/2014/main" id="{38E3D48B-D46F-C7BE-74A6-D040EA836F72}"/>
              </a:ext>
            </a:extLst>
          </p:cNvPr>
          <p:cNvPicPr>
            <a:picLocks noChangeAspect="1"/>
          </p:cNvPicPr>
          <p:nvPr/>
        </p:nvPicPr>
        <p:blipFill>
          <a:blip r:embed="rId3"/>
          <a:stretch>
            <a:fillRect/>
          </a:stretch>
        </p:blipFill>
        <p:spPr>
          <a:xfrm>
            <a:off x="5831457" y="4119541"/>
            <a:ext cx="13831775" cy="9446261"/>
          </a:xfrm>
          <a:prstGeom prst="rect">
            <a:avLst/>
          </a:prstGeom>
        </p:spPr>
      </p:pic>
    </p:spTree>
    <p:extLst>
      <p:ext uri="{BB962C8B-B14F-4D97-AF65-F5344CB8AC3E}">
        <p14:creationId xmlns:p14="http://schemas.microsoft.com/office/powerpoint/2010/main" val="149362448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a:themeElements>
    <a:clrScheme name="Custom 34">
      <a:dk1>
        <a:srgbClr val="2D323D"/>
      </a:dk1>
      <a:lt1>
        <a:srgbClr val="FFFFFF"/>
      </a:lt1>
      <a:dk2>
        <a:srgbClr val="999999"/>
      </a:dk2>
      <a:lt2>
        <a:srgbClr val="E2E2E2"/>
      </a:lt2>
      <a:accent1>
        <a:srgbClr val="94B9BA"/>
      </a:accent1>
      <a:accent2>
        <a:srgbClr val="759195"/>
      </a:accent2>
      <a:accent3>
        <a:srgbClr val="60767B"/>
      </a:accent3>
      <a:accent4>
        <a:srgbClr val="4C5B63"/>
      </a:accent4>
      <a:accent5>
        <a:srgbClr val="343842"/>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PRESENTATIONLOAD">
  <a:themeElements>
    <a:clrScheme name="Custom 22">
      <a:dk1>
        <a:srgbClr val="000000"/>
      </a:dk1>
      <a:lt1>
        <a:srgbClr val="FFFFFF"/>
      </a:lt1>
      <a:dk2>
        <a:srgbClr val="262626"/>
      </a:dk2>
      <a:lt2>
        <a:srgbClr val="FFFFFF"/>
      </a:lt2>
      <a:accent1>
        <a:srgbClr val="747F83"/>
      </a:accent1>
      <a:accent2>
        <a:srgbClr val="949494"/>
      </a:accent2>
      <a:accent3>
        <a:srgbClr val="B6AF9D"/>
      </a:accent3>
      <a:accent4>
        <a:srgbClr val="D6CEB5"/>
      </a:accent4>
      <a:accent5>
        <a:srgbClr val="ACD0CA"/>
      </a:accent5>
      <a:accent6>
        <a:srgbClr val="ACD0C0"/>
      </a:accent6>
      <a:hlink>
        <a:srgbClr val="FFFFFF"/>
      </a:hlink>
      <a:folHlink>
        <a:srgbClr val="595959"/>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3.xml><?xml version="1.0" encoding="utf-8"?>
<a:theme xmlns:a="http://schemas.openxmlformats.org/drawingml/2006/main" name="2_CADM Template V2.5">
  <a:themeElements>
    <a:clrScheme name="ABN AMRO">
      <a:dk1>
        <a:sysClr val="windowText" lastClr="000000"/>
      </a:dk1>
      <a:lt1>
        <a:sysClr val="window" lastClr="FFFFFF"/>
      </a:lt1>
      <a:dk2>
        <a:srgbClr val="BBBEC3"/>
      </a:dk2>
      <a:lt2>
        <a:srgbClr val="54646C"/>
      </a:lt2>
      <a:accent1>
        <a:srgbClr val="005E5D"/>
      </a:accent1>
      <a:accent2>
        <a:srgbClr val="009286"/>
      </a:accent2>
      <a:accent3>
        <a:srgbClr val="55CBB7"/>
      </a:accent3>
      <a:accent4>
        <a:srgbClr val="006480"/>
      </a:accent4>
      <a:accent5>
        <a:srgbClr val="43ACC5"/>
      </a:accent5>
      <a:accent6>
        <a:srgbClr val="94C23C"/>
      </a:accent6>
      <a:hlink>
        <a:srgbClr val="004C4C"/>
      </a:hlink>
      <a:folHlink>
        <a:srgbClr val="009286"/>
      </a:folHlink>
    </a:clrScheme>
    <a:fontScheme name="CADM Light &amp; Bright">
      <a:majorFont>
        <a:latin typeface="Times New Roman"/>
        <a:ea typeface=""/>
        <a:cs typeface=""/>
      </a:majorFont>
      <a:minorFont>
        <a:latin typeface="Univers 45 Light"/>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bwMode="auto">
        <a:noFill/>
        <a:ln w="12700">
          <a:solidFill>
            <a:schemeClr val="tx2"/>
          </a:solidFill>
          <a:miter lim="800000"/>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39465" rIns="0" bIns="39465" numCol="1" anchor="t" anchorCtr="0" compatLnSpc="1">
        <a:prstTxWarp prst="textNoShape">
          <a:avLst/>
        </a:prstTxWarp>
      </a:bodyPr>
      <a:lstStyle>
        <a:defPPr>
          <a:defRPr sz="1700" kern="0" dirty="0">
            <a:solidFill>
              <a:schemeClr val="bg1"/>
            </a:solidFill>
            <a:latin typeface="Arial" panose="020B0604020202020204" pitchFamily="34" charset="0"/>
            <a:cs typeface="Arial" panose="020B0604020202020204" pitchFamily="34" charset="0"/>
          </a:defRPr>
        </a:defPPr>
      </a:lstStyle>
    </a:txDef>
  </a:objectDefaults>
  <a:extraClrSchemeLst/>
</a:theme>
</file>

<file path=ppt/theme/theme4.xml><?xml version="1.0" encoding="utf-8"?>
<a:theme xmlns:a="http://schemas.openxmlformats.org/drawingml/2006/main" name="Content_Design">
  <a:themeElements>
    <a:clrScheme name="ABN AMRO Data CADM">
      <a:dk1>
        <a:srgbClr val="54646C"/>
      </a:dk1>
      <a:lt1>
        <a:srgbClr val="FFFFFF"/>
      </a:lt1>
      <a:dk2>
        <a:srgbClr val="006480"/>
      </a:dk2>
      <a:lt2>
        <a:srgbClr val="00ABE9"/>
      </a:lt2>
      <a:accent1>
        <a:srgbClr val="009286"/>
      </a:accent1>
      <a:accent2>
        <a:srgbClr val="005E5D"/>
      </a:accent2>
      <a:accent3>
        <a:srgbClr val="004C4C"/>
      </a:accent3>
      <a:accent4>
        <a:srgbClr val="BBBEC3"/>
      </a:accent4>
      <a:accent5>
        <a:srgbClr val="93C23C"/>
      </a:accent5>
      <a:accent6>
        <a:srgbClr val="F3C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BN_CADM_PPT Template_1.3" id="{3A8A4D86-339C-4251-A5B5-04B5D25D760F}" vid="{948190CB-AF60-42C8-8E86-4E0A806BA965}"/>
    </a:ext>
  </a:extLst>
</a:theme>
</file>

<file path=ppt/theme/theme5.xml><?xml version="1.0" encoding="utf-8"?>
<a:theme xmlns:a="http://schemas.openxmlformats.org/drawingml/2006/main" name="1_learnppt.com">
  <a:themeElements>
    <a:clrScheme name="">
      <a:dk1>
        <a:srgbClr val="000000"/>
      </a:dk1>
      <a:lt1>
        <a:srgbClr val="FFFFFF"/>
      </a:lt1>
      <a:dk2>
        <a:srgbClr val="006C8E"/>
      </a:dk2>
      <a:lt2>
        <a:srgbClr val="C8C8C8"/>
      </a:lt2>
      <a:accent1>
        <a:srgbClr val="009BCC"/>
      </a:accent1>
      <a:accent2>
        <a:srgbClr val="787878"/>
      </a:accent2>
      <a:accent3>
        <a:srgbClr val="FFFFFF"/>
      </a:accent3>
      <a:accent4>
        <a:srgbClr val="000000"/>
      </a:accent4>
      <a:accent5>
        <a:srgbClr val="AACBE2"/>
      </a:accent5>
      <a:accent6>
        <a:srgbClr val="6C6C6C"/>
      </a:accent6>
      <a:hlink>
        <a:srgbClr val="3399FF"/>
      </a:hlink>
      <a:folHlink>
        <a:srgbClr val="B4B4B4"/>
      </a:folHlink>
    </a:clrScheme>
    <a:fontScheme name="1_learnppt.com">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rgbClr val="3333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4000" tIns="54000" rIns="54000" bIns="540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GB" altLang="en-US" sz="1600" b="1" i="0" u="none" strike="noStrike" cap="none" normalizeH="0" baseline="0" smtClean="0">
            <a:ln>
              <a:noFill/>
            </a:ln>
            <a:solidFill>
              <a:srgbClr val="00279F"/>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solidFill>
        <a:ln w="12700" cap="flat" cmpd="sng" algn="ctr">
          <a:solidFill>
            <a:srgbClr val="3333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4000" tIns="54000" rIns="54000" bIns="540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GB" altLang="en-US" sz="1600" b="1" i="0" u="none" strike="noStrike" cap="none" normalizeH="0" baseline="0" smtClean="0">
            <a:ln>
              <a:noFill/>
            </a:ln>
            <a:solidFill>
              <a:srgbClr val="00279F"/>
            </a:solidFill>
            <a:effectLst/>
            <a:latin typeface="Arial" panose="020B0604020202020204" pitchFamily="34" charset="0"/>
          </a:defRPr>
        </a:defPPr>
      </a:lstStyle>
    </a:lnDef>
  </a:objectDefaults>
  <a:extraClrSchemeLst>
    <a:extraClrScheme>
      <a:clrScheme name="1_learnppt.com 1">
        <a:dk1>
          <a:srgbClr val="292929"/>
        </a:dk1>
        <a:lt1>
          <a:srgbClr val="FFFFFF"/>
        </a:lt1>
        <a:dk2>
          <a:srgbClr val="009BCC"/>
        </a:dk2>
        <a:lt2>
          <a:srgbClr val="292929"/>
        </a:lt2>
        <a:accent1>
          <a:srgbClr val="96D2BE"/>
        </a:accent1>
        <a:accent2>
          <a:srgbClr val="B4AA82"/>
        </a:accent2>
        <a:accent3>
          <a:srgbClr val="FFFFFF"/>
        </a:accent3>
        <a:accent4>
          <a:srgbClr val="212121"/>
        </a:accent4>
        <a:accent5>
          <a:srgbClr val="C9E5DB"/>
        </a:accent5>
        <a:accent6>
          <a:srgbClr val="A39A75"/>
        </a:accent6>
        <a:hlink>
          <a:srgbClr val="D0D0D0"/>
        </a:hlink>
        <a:folHlink>
          <a:srgbClr val="96D2B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7.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19497</TotalTime>
  <Words>2935</Words>
  <Application>Microsoft Office PowerPoint</Application>
  <PresentationFormat>Custom</PresentationFormat>
  <Paragraphs>330</Paragraphs>
  <Slides>17</Slides>
  <Notes>17</Notes>
  <HiddenSlides>0</HiddenSlides>
  <MMClips>0</MMClips>
  <ScaleCrop>false</ScaleCrop>
  <HeadingPairs>
    <vt:vector size="8" baseType="variant">
      <vt:variant>
        <vt:lpstr>Fonts Used</vt:lpstr>
      </vt:variant>
      <vt:variant>
        <vt:i4>15</vt:i4>
      </vt:variant>
      <vt:variant>
        <vt:lpstr>Theme</vt:lpstr>
      </vt:variant>
      <vt:variant>
        <vt:i4>6</vt:i4>
      </vt:variant>
      <vt:variant>
        <vt:lpstr>Embedded OLE Servers</vt:lpstr>
      </vt:variant>
      <vt:variant>
        <vt:i4>1</vt:i4>
      </vt:variant>
      <vt:variant>
        <vt:lpstr>Slide Titles</vt:lpstr>
      </vt:variant>
      <vt:variant>
        <vt:i4>17</vt:i4>
      </vt:variant>
    </vt:vector>
  </HeadingPairs>
  <TitlesOfParts>
    <vt:vector size="39" baseType="lpstr">
      <vt:lpstr>Arial</vt:lpstr>
      <vt:lpstr>Arial Narrow</vt:lpstr>
      <vt:lpstr>Bebas Neue</vt:lpstr>
      <vt:lpstr>Calibri</vt:lpstr>
      <vt:lpstr>Calibri Light</vt:lpstr>
      <vt:lpstr>Consolas</vt:lpstr>
      <vt:lpstr>Helvetica Neue</vt:lpstr>
      <vt:lpstr>Helvetica Neue Medium</vt:lpstr>
      <vt:lpstr>Open Sans</vt:lpstr>
      <vt:lpstr>Roboto</vt:lpstr>
      <vt:lpstr>Segoe UI</vt:lpstr>
      <vt:lpstr>Segoe UI Semibold</vt:lpstr>
      <vt:lpstr>segoe ui semilight</vt:lpstr>
      <vt:lpstr>Trebuchet MS</vt:lpstr>
      <vt:lpstr>Wingdings</vt:lpstr>
      <vt:lpstr>White</vt:lpstr>
      <vt:lpstr>1_PRESENTATIONLOAD</vt:lpstr>
      <vt:lpstr>2_CADM Template V2.5</vt:lpstr>
      <vt:lpstr>Content_Design</vt:lpstr>
      <vt:lpstr>1_learnppt.com</vt:lpstr>
      <vt:lpstr>5_Power Virtual Agents Template Black</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Plan</dc:title>
  <dc:subject>Marketing Plan</dc:subject>
  <dc:creator>You Exec (https://youexec.com/plus)</dc:creator>
  <cp:keywords>You Exec (https:/youexec.com/plus)</cp:keywords>
  <dc:description>You Exec (https://youexec.com/plus)</dc:description>
  <cp:lastModifiedBy>Hicham Zmarrou</cp:lastModifiedBy>
  <cp:revision>710</cp:revision>
  <dcterms:modified xsi:type="dcterms:W3CDTF">2023-11-17T07:09:01Z</dcterms:modified>
  <cp:category>You Exec (https://youexec.com/plus)</cp:category>
</cp:coreProperties>
</file>